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9" r:id="rId3"/>
    <p:sldId id="258" r:id="rId4"/>
    <p:sldId id="261" r:id="rId5"/>
    <p:sldId id="264" r:id="rId6"/>
    <p:sldId id="265" r:id="rId7"/>
    <p:sldId id="271" r:id="rId8"/>
    <p:sldId id="272" r:id="rId9"/>
    <p:sldId id="268" r:id="rId10"/>
    <p:sldId id="263" r:id="rId11"/>
    <p:sldId id="273" r:id="rId12"/>
    <p:sldId id="274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577EBDF-D49C-4B75-BB24-04BAEF91A8B0}" v="11" dt="2022-05-31T15:34:36.137"/>
    <p1510:client id="{EBD2FAD6-5D6F-ECB4-E172-5754519FD8B4}" v="6" dt="2022-05-31T16:21:40.47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shley Whaley - ROI Marketing" userId="33c12326-b876-4d0b-b11d-d4bb06a30b6e" providerId="ADAL" clId="{0577EBDF-D49C-4B75-BB24-04BAEF91A8B0}"/>
    <pc:docChg chg="delSld modSld">
      <pc:chgData name="Ashley Whaley - ROI Marketing" userId="33c12326-b876-4d0b-b11d-d4bb06a30b6e" providerId="ADAL" clId="{0577EBDF-D49C-4B75-BB24-04BAEF91A8B0}" dt="2022-05-31T15:34:42.588" v="57" actId="1076"/>
      <pc:docMkLst>
        <pc:docMk/>
      </pc:docMkLst>
      <pc:sldChg chg="addSp modSp mod">
        <pc:chgData name="Ashley Whaley - ROI Marketing" userId="33c12326-b876-4d0b-b11d-d4bb06a30b6e" providerId="ADAL" clId="{0577EBDF-D49C-4B75-BB24-04BAEF91A8B0}" dt="2022-05-31T15:31:39.461" v="34" actId="1076"/>
        <pc:sldMkLst>
          <pc:docMk/>
          <pc:sldMk cId="2741265208" sldId="258"/>
        </pc:sldMkLst>
        <pc:spChg chg="add mod">
          <ac:chgData name="Ashley Whaley - ROI Marketing" userId="33c12326-b876-4d0b-b11d-d4bb06a30b6e" providerId="ADAL" clId="{0577EBDF-D49C-4B75-BB24-04BAEF91A8B0}" dt="2022-05-31T15:31:39.461" v="34" actId="1076"/>
          <ac:spMkLst>
            <pc:docMk/>
            <pc:sldMk cId="2741265208" sldId="258"/>
            <ac:spMk id="2" creationId="{2D8D9E9B-483F-395F-8471-838D57AB60F8}"/>
          </ac:spMkLst>
        </pc:spChg>
      </pc:sldChg>
      <pc:sldChg chg="addSp modSp mod">
        <pc:chgData name="Ashley Whaley - ROI Marketing" userId="33c12326-b876-4d0b-b11d-d4bb06a30b6e" providerId="ADAL" clId="{0577EBDF-D49C-4B75-BB24-04BAEF91A8B0}" dt="2022-05-31T15:30:26.797" v="24" actId="20577"/>
        <pc:sldMkLst>
          <pc:docMk/>
          <pc:sldMk cId="3578747037" sldId="259"/>
        </pc:sldMkLst>
        <pc:spChg chg="add mod">
          <ac:chgData name="Ashley Whaley - ROI Marketing" userId="33c12326-b876-4d0b-b11d-d4bb06a30b6e" providerId="ADAL" clId="{0577EBDF-D49C-4B75-BB24-04BAEF91A8B0}" dt="2022-05-31T15:30:26.797" v="24" actId="20577"/>
          <ac:spMkLst>
            <pc:docMk/>
            <pc:sldMk cId="3578747037" sldId="259"/>
            <ac:spMk id="2" creationId="{32CA80EE-DE15-0154-0A22-9980C22C2CE4}"/>
          </ac:spMkLst>
        </pc:spChg>
      </pc:sldChg>
      <pc:sldChg chg="addSp modSp mod">
        <pc:chgData name="Ashley Whaley - ROI Marketing" userId="33c12326-b876-4d0b-b11d-d4bb06a30b6e" providerId="ADAL" clId="{0577EBDF-D49C-4B75-BB24-04BAEF91A8B0}" dt="2022-05-31T15:31:57.893" v="36"/>
        <pc:sldMkLst>
          <pc:docMk/>
          <pc:sldMk cId="1705899569" sldId="261"/>
        </pc:sldMkLst>
        <pc:spChg chg="add mod">
          <ac:chgData name="Ashley Whaley - ROI Marketing" userId="33c12326-b876-4d0b-b11d-d4bb06a30b6e" providerId="ADAL" clId="{0577EBDF-D49C-4B75-BB24-04BAEF91A8B0}" dt="2022-05-31T15:31:57.893" v="36"/>
          <ac:spMkLst>
            <pc:docMk/>
            <pc:sldMk cId="1705899569" sldId="261"/>
            <ac:spMk id="2" creationId="{9362BA86-D65C-0459-8AC6-43057380CBC7}"/>
          </ac:spMkLst>
        </pc:spChg>
      </pc:sldChg>
      <pc:sldChg chg="addSp modSp mod">
        <pc:chgData name="Ashley Whaley - ROI Marketing" userId="33c12326-b876-4d0b-b11d-d4bb06a30b6e" providerId="ADAL" clId="{0577EBDF-D49C-4B75-BB24-04BAEF91A8B0}" dt="2022-05-31T15:34:23.509" v="54" actId="1076"/>
        <pc:sldMkLst>
          <pc:docMk/>
          <pc:sldMk cId="940010637" sldId="263"/>
        </pc:sldMkLst>
        <pc:spChg chg="add mod">
          <ac:chgData name="Ashley Whaley - ROI Marketing" userId="33c12326-b876-4d0b-b11d-d4bb06a30b6e" providerId="ADAL" clId="{0577EBDF-D49C-4B75-BB24-04BAEF91A8B0}" dt="2022-05-31T15:34:23.509" v="54" actId="1076"/>
          <ac:spMkLst>
            <pc:docMk/>
            <pc:sldMk cId="940010637" sldId="263"/>
            <ac:spMk id="4" creationId="{D70AB86D-22AB-6F92-D384-CACB45482BAD}"/>
          </ac:spMkLst>
        </pc:spChg>
      </pc:sldChg>
      <pc:sldChg chg="addSp modSp mod">
        <pc:chgData name="Ashley Whaley - ROI Marketing" userId="33c12326-b876-4d0b-b11d-d4bb06a30b6e" providerId="ADAL" clId="{0577EBDF-D49C-4B75-BB24-04BAEF91A8B0}" dt="2022-05-31T15:32:43.574" v="39" actId="1076"/>
        <pc:sldMkLst>
          <pc:docMk/>
          <pc:sldMk cId="556875902" sldId="264"/>
        </pc:sldMkLst>
        <pc:spChg chg="add mod">
          <ac:chgData name="Ashley Whaley - ROI Marketing" userId="33c12326-b876-4d0b-b11d-d4bb06a30b6e" providerId="ADAL" clId="{0577EBDF-D49C-4B75-BB24-04BAEF91A8B0}" dt="2022-05-31T15:32:43.574" v="39" actId="1076"/>
          <ac:spMkLst>
            <pc:docMk/>
            <pc:sldMk cId="556875902" sldId="264"/>
            <ac:spMk id="2" creationId="{2EA8CB4E-CE3A-BC12-C690-5A86CC16464E}"/>
          </ac:spMkLst>
        </pc:spChg>
      </pc:sldChg>
      <pc:sldChg chg="addSp modSp mod">
        <pc:chgData name="Ashley Whaley - ROI Marketing" userId="33c12326-b876-4d0b-b11d-d4bb06a30b6e" providerId="ADAL" clId="{0577EBDF-D49C-4B75-BB24-04BAEF91A8B0}" dt="2022-05-31T15:33:02.924" v="42" actId="1076"/>
        <pc:sldMkLst>
          <pc:docMk/>
          <pc:sldMk cId="3500750204" sldId="265"/>
        </pc:sldMkLst>
        <pc:spChg chg="add mod">
          <ac:chgData name="Ashley Whaley - ROI Marketing" userId="33c12326-b876-4d0b-b11d-d4bb06a30b6e" providerId="ADAL" clId="{0577EBDF-D49C-4B75-BB24-04BAEF91A8B0}" dt="2022-05-31T15:33:02.924" v="42" actId="1076"/>
          <ac:spMkLst>
            <pc:docMk/>
            <pc:sldMk cId="3500750204" sldId="265"/>
            <ac:spMk id="2" creationId="{6F4E955B-2AB7-5462-9E31-58316A8B58D6}"/>
          </ac:spMkLst>
        </pc:spChg>
      </pc:sldChg>
      <pc:sldChg chg="addSp modSp mod">
        <pc:chgData name="Ashley Whaley - ROI Marketing" userId="33c12326-b876-4d0b-b11d-d4bb06a30b6e" providerId="ADAL" clId="{0577EBDF-D49C-4B75-BB24-04BAEF91A8B0}" dt="2022-05-31T15:34:04.230" v="51" actId="1076"/>
        <pc:sldMkLst>
          <pc:docMk/>
          <pc:sldMk cId="1151173411" sldId="268"/>
        </pc:sldMkLst>
        <pc:spChg chg="add mod">
          <ac:chgData name="Ashley Whaley - ROI Marketing" userId="33c12326-b876-4d0b-b11d-d4bb06a30b6e" providerId="ADAL" clId="{0577EBDF-D49C-4B75-BB24-04BAEF91A8B0}" dt="2022-05-31T15:34:04.230" v="51" actId="1076"/>
          <ac:spMkLst>
            <pc:docMk/>
            <pc:sldMk cId="1151173411" sldId="268"/>
            <ac:spMk id="2" creationId="{942ED066-A61D-A5EB-19DD-C52A2EF2DBCE}"/>
          </ac:spMkLst>
        </pc:spChg>
      </pc:sldChg>
      <pc:sldChg chg="addSp delSp modSp mod">
        <pc:chgData name="Ashley Whaley - ROI Marketing" userId="33c12326-b876-4d0b-b11d-d4bb06a30b6e" providerId="ADAL" clId="{0577EBDF-D49C-4B75-BB24-04BAEF91A8B0}" dt="2022-05-31T15:30:57.126" v="29"/>
        <pc:sldMkLst>
          <pc:docMk/>
          <pc:sldMk cId="1942004202" sldId="269"/>
        </pc:sldMkLst>
        <pc:spChg chg="add del mod">
          <ac:chgData name="Ashley Whaley - ROI Marketing" userId="33c12326-b876-4d0b-b11d-d4bb06a30b6e" providerId="ADAL" clId="{0577EBDF-D49C-4B75-BB24-04BAEF91A8B0}" dt="2022-05-31T15:30:57.126" v="29"/>
          <ac:spMkLst>
            <pc:docMk/>
            <pc:sldMk cId="1942004202" sldId="269"/>
            <ac:spMk id="2" creationId="{437F9305-A49D-5B76-8C0E-1233C4571278}"/>
          </ac:spMkLst>
        </pc:spChg>
        <pc:spChg chg="add mod">
          <ac:chgData name="Ashley Whaley - ROI Marketing" userId="33c12326-b876-4d0b-b11d-d4bb06a30b6e" providerId="ADAL" clId="{0577EBDF-D49C-4B75-BB24-04BAEF91A8B0}" dt="2022-05-31T15:30:51.157" v="27" actId="1076"/>
          <ac:spMkLst>
            <pc:docMk/>
            <pc:sldMk cId="1942004202" sldId="269"/>
            <ac:spMk id="7" creationId="{FC2586AC-18B5-A974-92FD-F70A2CA307C7}"/>
          </ac:spMkLst>
        </pc:spChg>
      </pc:sldChg>
      <pc:sldChg chg="del">
        <pc:chgData name="Ashley Whaley - ROI Marketing" userId="33c12326-b876-4d0b-b11d-d4bb06a30b6e" providerId="ADAL" clId="{0577EBDF-D49C-4B75-BB24-04BAEF91A8B0}" dt="2022-05-30T20:16:43.829" v="0" actId="2696"/>
        <pc:sldMkLst>
          <pc:docMk/>
          <pc:sldMk cId="175896705" sldId="270"/>
        </pc:sldMkLst>
      </pc:sldChg>
      <pc:sldChg chg="addSp modSp mod">
        <pc:chgData name="Ashley Whaley - ROI Marketing" userId="33c12326-b876-4d0b-b11d-d4bb06a30b6e" providerId="ADAL" clId="{0577EBDF-D49C-4B75-BB24-04BAEF91A8B0}" dt="2022-05-31T15:33:28.485" v="45" actId="1076"/>
        <pc:sldMkLst>
          <pc:docMk/>
          <pc:sldMk cId="1372306428" sldId="271"/>
        </pc:sldMkLst>
        <pc:spChg chg="add mod">
          <ac:chgData name="Ashley Whaley - ROI Marketing" userId="33c12326-b876-4d0b-b11d-d4bb06a30b6e" providerId="ADAL" clId="{0577EBDF-D49C-4B75-BB24-04BAEF91A8B0}" dt="2022-05-31T15:33:28.485" v="45" actId="1076"/>
          <ac:spMkLst>
            <pc:docMk/>
            <pc:sldMk cId="1372306428" sldId="271"/>
            <ac:spMk id="2" creationId="{AEDA6D4C-42E4-98EA-6E77-31D6A6A4DED2}"/>
          </ac:spMkLst>
        </pc:spChg>
      </pc:sldChg>
      <pc:sldChg chg="addSp modSp mod">
        <pc:chgData name="Ashley Whaley - ROI Marketing" userId="33c12326-b876-4d0b-b11d-d4bb06a30b6e" providerId="ADAL" clId="{0577EBDF-D49C-4B75-BB24-04BAEF91A8B0}" dt="2022-05-31T15:33:46.590" v="48" actId="1076"/>
        <pc:sldMkLst>
          <pc:docMk/>
          <pc:sldMk cId="2791637613" sldId="272"/>
        </pc:sldMkLst>
        <pc:spChg chg="add mod">
          <ac:chgData name="Ashley Whaley - ROI Marketing" userId="33c12326-b876-4d0b-b11d-d4bb06a30b6e" providerId="ADAL" clId="{0577EBDF-D49C-4B75-BB24-04BAEF91A8B0}" dt="2022-05-31T15:33:46.590" v="48" actId="1076"/>
          <ac:spMkLst>
            <pc:docMk/>
            <pc:sldMk cId="2791637613" sldId="272"/>
            <ac:spMk id="2" creationId="{2873BE92-2691-5EA8-3D4C-71A776CEC79A}"/>
          </ac:spMkLst>
        </pc:spChg>
      </pc:sldChg>
      <pc:sldChg chg="addSp modSp mod">
        <pc:chgData name="Ashley Whaley - ROI Marketing" userId="33c12326-b876-4d0b-b11d-d4bb06a30b6e" providerId="ADAL" clId="{0577EBDF-D49C-4B75-BB24-04BAEF91A8B0}" dt="2022-05-31T15:34:42.588" v="57" actId="1076"/>
        <pc:sldMkLst>
          <pc:docMk/>
          <pc:sldMk cId="4158541894" sldId="273"/>
        </pc:sldMkLst>
        <pc:spChg chg="add mod">
          <ac:chgData name="Ashley Whaley - ROI Marketing" userId="33c12326-b876-4d0b-b11d-d4bb06a30b6e" providerId="ADAL" clId="{0577EBDF-D49C-4B75-BB24-04BAEF91A8B0}" dt="2022-05-31T15:34:42.588" v="57" actId="1076"/>
          <ac:spMkLst>
            <pc:docMk/>
            <pc:sldMk cId="4158541894" sldId="273"/>
            <ac:spMk id="4" creationId="{6C3F1AFB-7C4B-9389-DB81-A835D7FEAE22}"/>
          </ac:spMkLst>
        </pc:spChg>
      </pc:sldChg>
    </pc:docChg>
  </pc:docChgLst>
  <pc:docChgLst>
    <pc:chgData name="Guest User" userId="S::urn:spo:anon#65663345ea2deca00cba61c9f8de43b7cf19603fc123fdfd5eb6133e22df9043::" providerId="AD" clId="Web-{EBD2FAD6-5D6F-ECB4-E172-5754519FD8B4}"/>
    <pc:docChg chg="modSld">
      <pc:chgData name="Guest User" userId="S::urn:spo:anon#65663345ea2deca00cba61c9f8de43b7cf19603fc123fdfd5eb6133e22df9043::" providerId="AD" clId="Web-{EBD2FAD6-5D6F-ECB4-E172-5754519FD8B4}" dt="2022-05-31T16:21:40.471" v="2" actId="20577"/>
      <pc:docMkLst>
        <pc:docMk/>
      </pc:docMkLst>
      <pc:sldChg chg="modSp">
        <pc:chgData name="Guest User" userId="S::urn:spo:anon#65663345ea2deca00cba61c9f8de43b7cf19603fc123fdfd5eb6133e22df9043::" providerId="AD" clId="Web-{EBD2FAD6-5D6F-ECB4-E172-5754519FD8B4}" dt="2022-05-31T16:21:40.471" v="2" actId="20577"/>
        <pc:sldMkLst>
          <pc:docMk/>
          <pc:sldMk cId="1705899569" sldId="261"/>
        </pc:sldMkLst>
        <pc:spChg chg="mod">
          <ac:chgData name="Guest User" userId="S::urn:spo:anon#65663345ea2deca00cba61c9f8de43b7cf19603fc123fdfd5eb6133e22df9043::" providerId="AD" clId="Web-{EBD2FAD6-5D6F-ECB4-E172-5754519FD8B4}" dt="2022-05-31T16:21:40.471" v="2" actId="20577"/>
          <ac:spMkLst>
            <pc:docMk/>
            <pc:sldMk cId="1705899569" sldId="261"/>
            <ac:spMk id="4" creationId="{EDF3E92D-4273-4381-B509-72421AA7C5E7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FB039B-EE65-6509-DD97-F4643BCA91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31AD14-357A-14DB-4419-D2B0B5F7C1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CFFB93-E94D-E2D8-7EE3-2544EE2BB5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B2539-1EF0-4814-81D7-BD9CA42D0393}" type="datetimeFigureOut">
              <a:rPr lang="en-US" smtClean="0"/>
              <a:t>5/31/2022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AAA2E1-729F-A1D3-46DF-CAEAF7B4D3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33717C-70EA-D5E1-E9EC-A7509C825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1DE26-1876-496E-A36F-BDB383191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7644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67B7D-9C4C-CBAC-A96E-7E0B269ECD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5F7431-F5DC-295D-BED9-525D2B29DD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3A42FD-5E4F-11AD-D676-7CE51F45A2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B2539-1EF0-4814-81D7-BD9CA42D0393}" type="datetimeFigureOut">
              <a:rPr lang="en-US" smtClean="0"/>
              <a:t>5/31/2022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91B573-6F79-2551-B90F-44BA5D9E51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D53AD2-92B1-FDF4-CAA9-ADA4B775C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1DE26-1876-496E-A36F-BDB383191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550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5313FF7-C2E4-5EE5-BFF1-CB1EA04E80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80EAD2-C427-F43A-1F30-6828955E1A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21D1CA-A25B-D4E0-EFB2-A49A21F608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B2539-1EF0-4814-81D7-BD9CA42D0393}" type="datetimeFigureOut">
              <a:rPr lang="en-US" smtClean="0"/>
              <a:t>5/31/2022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E081F8-8394-E7F8-7FE5-3B409756F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CB593E-4465-793E-6FB8-A92079F01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1DE26-1876-496E-A36F-BDB383191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624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36C9F1-E373-EA4F-1308-1C9A77F758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9D7F81-48C8-F95F-BCC9-492ADC35E9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81E315-22A9-EAD8-E058-D75AC10D09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B2539-1EF0-4814-81D7-BD9CA42D0393}" type="datetimeFigureOut">
              <a:rPr lang="en-US" smtClean="0"/>
              <a:t>5/31/2022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02F0E9-0022-C038-FD5C-4A3BEDB7EC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0A5C50-B152-7439-46CA-0E4854971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1DE26-1876-496E-A36F-BDB383191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8185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2FC48E-1E25-51FF-2A13-E2E181326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7031C4-86B3-551B-9661-6BC2C48E21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E438FF-264B-A10F-128E-D1AE28498A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B2539-1EF0-4814-81D7-BD9CA42D0393}" type="datetimeFigureOut">
              <a:rPr lang="en-US" smtClean="0"/>
              <a:t>5/31/2022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E087EF-3DDF-02F7-257A-D9EEF8748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0AA33A-4C12-F993-11B8-0B2DA7B4A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1DE26-1876-496E-A36F-BDB383191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3449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6B4E4-281A-FD35-D144-6380420863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562A7B-85CF-E720-5B59-1B64CAF530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F105A8-F9B5-1C61-E2E1-7F09A11C66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466684-A24F-040C-2D47-804DFFBB7C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B2539-1EF0-4814-81D7-BD9CA42D0393}" type="datetimeFigureOut">
              <a:rPr lang="en-US" smtClean="0"/>
              <a:t>5/31/2022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C57313-010D-0D5C-6704-7F366DC9C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859EBA-C9F4-960A-0665-34DF1EEE2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1DE26-1876-496E-A36F-BDB383191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3696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F40F13-BCBD-4E3C-4FC6-B3BB4B94E9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5DD085-DE53-1850-3870-E9F86A11BD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01C287-047C-D588-B9CE-5442BACC09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F3CB46-5215-AF54-C354-246EA56BC4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E81EB5-2D1E-4E8F-9A58-2712667F0C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71C658E-4D42-4688-DBFC-7A8F71E572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B2539-1EF0-4814-81D7-BD9CA42D0393}" type="datetimeFigureOut">
              <a:rPr lang="en-US" smtClean="0"/>
              <a:t>5/31/2022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434AA54-6DDB-D274-23C5-9D2FC4659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52866B-71E7-9BE7-DDF9-E488252F2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1DE26-1876-496E-A36F-BDB383191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3717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0D07A2-D344-443C-3258-FC0CB8433C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85CC927-F58F-1DC5-BCBB-A5757F93B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B2539-1EF0-4814-81D7-BD9CA42D0393}" type="datetimeFigureOut">
              <a:rPr lang="en-US" smtClean="0"/>
              <a:t>5/31/2022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39DB5B-4901-F65D-56E0-3F6CFEA56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9DB6C6-4CE9-6653-FD82-20CABFB61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1DE26-1876-496E-A36F-BDB383191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1990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09E4B91-D76A-FA80-1FFA-60B0D5D130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B2539-1EF0-4814-81D7-BD9CA42D0393}" type="datetimeFigureOut">
              <a:rPr lang="en-US" smtClean="0"/>
              <a:t>5/31/2022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F97F23-6CD7-CA0A-1A79-6B4BB38E2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8A876C-75D5-17B2-FD3D-3CAFD1220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1DE26-1876-496E-A36F-BDB383191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0631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0E986B-11B9-460A-505F-BA02B3EA1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0FFF15-128A-E662-753E-55344CE7AE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297620-0E8D-01B9-1D6B-EAAAE4C652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F7005C-7EA0-8DA4-A031-D10591A24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B2539-1EF0-4814-81D7-BD9CA42D0393}" type="datetimeFigureOut">
              <a:rPr lang="en-US" smtClean="0"/>
              <a:t>5/31/2022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40B6A8-E498-F5C0-03B3-E5452634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D34F0C-F0CA-C422-61FD-B67AAA0A9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1DE26-1876-496E-A36F-BDB383191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2255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D3FA5-C511-9B18-BC33-CDF616BB75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8A3522D-D43F-AAB3-09F5-29DB22D80D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02393E-D2DB-8B0F-997C-D9092D44FF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192439-0565-2E81-9EEC-F4BD68FA73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B2539-1EF0-4814-81D7-BD9CA42D0393}" type="datetimeFigureOut">
              <a:rPr lang="en-US" smtClean="0"/>
              <a:t>5/31/2022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58F12D-2E4A-347B-D05F-46D291F9D2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9CF4C5-70DC-9BA4-EAE4-F8184D7AA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1DE26-1876-496E-A36F-BDB383191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1711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FD92C8F-8373-F7EC-A371-5D2A0FA6E6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B96EEE-09B4-1378-8E29-3DBA09157D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FC06FA-73D9-7D0A-C392-F47BE30827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1B2539-1EF0-4814-81D7-BD9CA42D0393}" type="datetimeFigureOut">
              <a:rPr lang="en-US" smtClean="0"/>
              <a:t>5/31/2022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854627-48AC-9516-A2F2-B7DE82BF33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A689CE-32A4-114E-FC41-BD6AD7CD2D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91DE26-1876-496E-A36F-BDB383191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709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F0E733E-50ED-8941-6AC6-875B6930EA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DE217E5-656B-411B-AC91-41912F2ECC00}"/>
              </a:ext>
            </a:extLst>
          </p:cNvPr>
          <p:cNvSpPr txBox="1"/>
          <p:nvPr/>
        </p:nvSpPr>
        <p:spPr>
          <a:xfrm>
            <a:off x="4717676" y="4794302"/>
            <a:ext cx="489921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latin typeface="Oswald Medium" pitchFamily="2" charset="0"/>
              </a:rPr>
              <a:t>HOSTS:</a:t>
            </a:r>
          </a:p>
          <a:p>
            <a:pPr algn="ctr"/>
            <a:r>
              <a:rPr lang="en-US" sz="2800" b="1">
                <a:latin typeface="Oswald Medium" pitchFamily="2" charset="0"/>
              </a:rPr>
              <a:t>Adrian Schermer </a:t>
            </a:r>
            <a:r>
              <a:rPr lang="en-US" sz="2800" b="1">
                <a:solidFill>
                  <a:srgbClr val="3CAD7F"/>
                </a:solidFill>
                <a:latin typeface="Oswald Medium" pitchFamily="2" charset="0"/>
              </a:rPr>
              <a:t>|</a:t>
            </a:r>
            <a:r>
              <a:rPr lang="en-US" sz="2800" b="1">
                <a:latin typeface="Oswald Medium" pitchFamily="2" charset="0"/>
              </a:rPr>
              <a:t> Robert Delavan</a:t>
            </a:r>
          </a:p>
          <a:p>
            <a:pPr algn="ctr"/>
            <a:r>
              <a:rPr lang="en-US" sz="2800" b="1">
                <a:latin typeface="Oswald Medium" pitchFamily="2" charset="0"/>
              </a:rPr>
              <a:t>Lance Johnson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2CA80EE-DE15-0154-0A22-9980C22C2CE4}"/>
              </a:ext>
            </a:extLst>
          </p:cNvPr>
          <p:cNvSpPr txBox="1"/>
          <p:nvPr/>
        </p:nvSpPr>
        <p:spPr>
          <a:xfrm>
            <a:off x="223520" y="6270737"/>
            <a:ext cx="1616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Episode 1 of 3 </a:t>
            </a:r>
          </a:p>
        </p:txBody>
      </p:sp>
    </p:spTree>
    <p:extLst>
      <p:ext uri="{BB962C8B-B14F-4D97-AF65-F5344CB8AC3E}">
        <p14:creationId xmlns:p14="http://schemas.microsoft.com/office/powerpoint/2010/main" val="35787470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294570B7-82D9-3639-42E0-48B79AF63B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DDCBA0F-534C-8321-1C36-4B543C80FBB3}"/>
              </a:ext>
            </a:extLst>
          </p:cNvPr>
          <p:cNvSpPr txBox="1"/>
          <p:nvPr/>
        </p:nvSpPr>
        <p:spPr>
          <a:xfrm>
            <a:off x="7101840" y="3583970"/>
            <a:ext cx="465600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</a:rPr>
              <a:t>Mathew </a:t>
            </a:r>
            <a:r>
              <a:rPr lang="en-US" sz="2400" b="1" err="1">
                <a:solidFill>
                  <a:schemeClr val="bg1"/>
                </a:solidFill>
              </a:rPr>
              <a:t>Stockstill</a:t>
            </a:r>
            <a:r>
              <a:rPr lang="en-US" sz="2400" b="1">
                <a:solidFill>
                  <a:schemeClr val="bg1"/>
                </a:solidFill>
              </a:rPr>
              <a:t> Architect, LLC </a:t>
            </a:r>
          </a:p>
          <a:p>
            <a:r>
              <a:rPr lang="en-US" sz="2800" b="1">
                <a:solidFill>
                  <a:schemeClr val="bg1"/>
                </a:solidFill>
              </a:rPr>
              <a:t>www.mstockstillarchitect.com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E763740-244E-F6D9-7267-FFAD0660A5FC}"/>
              </a:ext>
            </a:extLst>
          </p:cNvPr>
          <p:cNvSpPr txBox="1"/>
          <p:nvPr/>
        </p:nvSpPr>
        <p:spPr>
          <a:xfrm>
            <a:off x="2468880" y="2186652"/>
            <a:ext cx="3210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</a:rPr>
              <a:t>971-276-0158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7F8C5A-0127-878D-6763-92DDBE3D4B5E}"/>
              </a:ext>
            </a:extLst>
          </p:cNvPr>
          <p:cNvSpPr txBox="1"/>
          <p:nvPr/>
        </p:nvSpPr>
        <p:spPr>
          <a:xfrm>
            <a:off x="2468880" y="3953302"/>
            <a:ext cx="3210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</a:rPr>
              <a:t>503-941-5925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CEBA83-470C-999D-2870-267537FFFC7E}"/>
              </a:ext>
            </a:extLst>
          </p:cNvPr>
          <p:cNvSpPr txBox="1"/>
          <p:nvPr/>
        </p:nvSpPr>
        <p:spPr>
          <a:xfrm>
            <a:off x="2468880" y="5966172"/>
            <a:ext cx="3210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</a:rPr>
              <a:t>503-970-8741</a:t>
            </a:r>
          </a:p>
        </p:txBody>
      </p:sp>
      <p:pic>
        <p:nvPicPr>
          <p:cNvPr id="9" name="Picture 8" descr="Shape, arrow&#10;&#10;Description automatically generated">
            <a:extLst>
              <a:ext uri="{FF2B5EF4-FFF2-40B4-BE49-F238E27FC236}">
                <a16:creationId xmlns:a16="http://schemas.microsoft.com/office/drawing/2014/main" id="{5A290A7B-8908-E64A-3D23-7396959006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1840" y="789969"/>
            <a:ext cx="4379915" cy="29561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70AB86D-22AB-6F92-D384-CACB45482BAD}"/>
              </a:ext>
            </a:extLst>
          </p:cNvPr>
          <p:cNvSpPr txBox="1"/>
          <p:nvPr/>
        </p:nvSpPr>
        <p:spPr>
          <a:xfrm>
            <a:off x="203200" y="6258559"/>
            <a:ext cx="1558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Episode 1 of 3 </a:t>
            </a:r>
          </a:p>
        </p:txBody>
      </p:sp>
    </p:spTree>
    <p:extLst>
      <p:ext uri="{BB962C8B-B14F-4D97-AF65-F5344CB8AC3E}">
        <p14:creationId xmlns:p14="http://schemas.microsoft.com/office/powerpoint/2010/main" val="9400106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ign, brick&#10;&#10;Description automatically generated">
            <a:extLst>
              <a:ext uri="{FF2B5EF4-FFF2-40B4-BE49-F238E27FC236}">
                <a16:creationId xmlns:a16="http://schemas.microsoft.com/office/drawing/2014/main" id="{A703E99E-705B-F6B4-1699-5CD40CE62C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1D0B993-1944-4D0C-98F9-D772A8B8EE64}"/>
              </a:ext>
            </a:extLst>
          </p:cNvPr>
          <p:cNvSpPr txBox="1"/>
          <p:nvPr/>
        </p:nvSpPr>
        <p:spPr>
          <a:xfrm>
            <a:off x="3350315" y="2560745"/>
            <a:ext cx="5491369" cy="10156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6000">
                <a:solidFill>
                  <a:schemeClr val="bg1"/>
                </a:solidFill>
                <a:latin typeface="Oswald Medium" pitchFamily="2" charset="0"/>
              </a:rPr>
              <a:t>roi-fa.com/events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890B05B-13AF-3AED-08A4-D36D14DCA3A6}"/>
              </a:ext>
            </a:extLst>
          </p:cNvPr>
          <p:cNvSpPr txBox="1"/>
          <p:nvPr/>
        </p:nvSpPr>
        <p:spPr>
          <a:xfrm>
            <a:off x="2459497" y="3429000"/>
            <a:ext cx="782605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</a:rPr>
              <a:t>Summer Bash – August 20</a:t>
            </a:r>
            <a:r>
              <a:rPr lang="en-US" sz="4000" b="1" baseline="30000">
                <a:solidFill>
                  <a:schemeClr val="bg1"/>
                </a:solidFill>
              </a:rPr>
              <a:t>th</a:t>
            </a:r>
            <a:r>
              <a:rPr lang="en-US" sz="4000" b="1">
                <a:solidFill>
                  <a:schemeClr val="bg1"/>
                </a:solidFill>
              </a:rPr>
              <a:t> 	</a:t>
            </a:r>
          </a:p>
          <a:p>
            <a:pPr algn="ctr"/>
            <a:r>
              <a:rPr lang="en-US" sz="4000" b="1">
                <a:solidFill>
                  <a:schemeClr val="bg1"/>
                </a:solidFill>
              </a:rPr>
              <a:t>Photos with Santa – November 12</a:t>
            </a:r>
            <a:r>
              <a:rPr lang="en-US" sz="4000" b="1" baseline="30000">
                <a:solidFill>
                  <a:schemeClr val="bg1"/>
                </a:solidFill>
              </a:rPr>
              <a:t>th</a:t>
            </a:r>
            <a:r>
              <a:rPr lang="en-US" sz="4000" b="1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C3F1AFB-7C4B-9389-DB81-A835D7FEAE22}"/>
              </a:ext>
            </a:extLst>
          </p:cNvPr>
          <p:cNvSpPr txBox="1"/>
          <p:nvPr/>
        </p:nvSpPr>
        <p:spPr>
          <a:xfrm>
            <a:off x="81280" y="6289040"/>
            <a:ext cx="1558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Episode 1 of 3 </a:t>
            </a:r>
          </a:p>
        </p:txBody>
      </p:sp>
    </p:spTree>
    <p:extLst>
      <p:ext uri="{BB962C8B-B14F-4D97-AF65-F5344CB8AC3E}">
        <p14:creationId xmlns:p14="http://schemas.microsoft.com/office/powerpoint/2010/main" val="41585418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9A1DF4EE-1659-F153-7571-0F362FED97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809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77CE985A-D307-4C5F-818C-0F92EEF770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580C9A-9E72-4D2C-A27B-34AF28E61409}"/>
              </a:ext>
            </a:extLst>
          </p:cNvPr>
          <p:cNvSpPr txBox="1"/>
          <p:nvPr/>
        </p:nvSpPr>
        <p:spPr>
          <a:xfrm>
            <a:off x="5404925" y="4970"/>
            <a:ext cx="2102124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chemeClr val="bg1"/>
                </a:solidFill>
                <a:latin typeface="Oswald Medium" pitchFamily="2" charset="0"/>
              </a:rPr>
              <a:t>online</a:t>
            </a:r>
          </a:p>
        </p:txBody>
      </p:sp>
      <p:pic>
        <p:nvPicPr>
          <p:cNvPr id="14" name="Picture 13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92CEFB5A-9733-4A0C-B1CA-742016198F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3320" y="2082776"/>
            <a:ext cx="7705360" cy="21457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C2586AC-18B5-A974-92FD-F70A2CA307C7}"/>
              </a:ext>
            </a:extLst>
          </p:cNvPr>
          <p:cNvSpPr txBox="1"/>
          <p:nvPr/>
        </p:nvSpPr>
        <p:spPr>
          <a:xfrm>
            <a:off x="217747" y="6126682"/>
            <a:ext cx="6197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Episode 1 of 3 </a:t>
            </a:r>
          </a:p>
        </p:txBody>
      </p:sp>
    </p:spTree>
    <p:extLst>
      <p:ext uri="{BB962C8B-B14F-4D97-AF65-F5344CB8AC3E}">
        <p14:creationId xmlns:p14="http://schemas.microsoft.com/office/powerpoint/2010/main" val="19420042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706E33AC-4D20-4DFD-B995-539E7B0F24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253224-67A0-4371-AAD2-FA3836615F62}"/>
              </a:ext>
            </a:extLst>
          </p:cNvPr>
          <p:cNvSpPr txBox="1"/>
          <p:nvPr/>
        </p:nvSpPr>
        <p:spPr>
          <a:xfrm>
            <a:off x="1617368" y="243372"/>
            <a:ext cx="4743606" cy="10156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6000">
                <a:solidFill>
                  <a:schemeClr val="bg1"/>
                </a:solidFill>
                <a:latin typeface="Oswald Medium" pitchFamily="2" charset="0"/>
              </a:rPr>
              <a:t>SPECIAL GUEST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01545D-4AE8-4192-8318-6B11ED42A9B8}"/>
              </a:ext>
            </a:extLst>
          </p:cNvPr>
          <p:cNvSpPr txBox="1"/>
          <p:nvPr/>
        </p:nvSpPr>
        <p:spPr>
          <a:xfrm>
            <a:off x="553872" y="1793759"/>
            <a:ext cx="7994496" cy="14465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8800">
                <a:solidFill>
                  <a:srgbClr val="00CC99"/>
                </a:solidFill>
                <a:latin typeface="Oswald Medium" pitchFamily="2" charset="0"/>
              </a:rPr>
              <a:t>Mathew </a:t>
            </a:r>
            <a:r>
              <a:rPr lang="en-US" sz="8800" err="1">
                <a:solidFill>
                  <a:srgbClr val="00CC99"/>
                </a:solidFill>
                <a:latin typeface="Oswald Medium" pitchFamily="2" charset="0"/>
              </a:rPr>
              <a:t>Stockstill</a:t>
            </a:r>
            <a:endParaRPr lang="en-US" sz="8800">
              <a:solidFill>
                <a:srgbClr val="00CC99"/>
              </a:solidFill>
              <a:latin typeface="Oswald Medium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A7BA720-4545-4D72-8613-E60C25EC84B1}"/>
              </a:ext>
            </a:extLst>
          </p:cNvPr>
          <p:cNvSpPr txBox="1"/>
          <p:nvPr/>
        </p:nvSpPr>
        <p:spPr>
          <a:xfrm>
            <a:off x="1786580" y="3109860"/>
            <a:ext cx="6647974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4000">
                <a:solidFill>
                  <a:srgbClr val="3CAD7F"/>
                </a:solidFill>
                <a:latin typeface="Oswald Medium" pitchFamily="2" charset="0"/>
              </a:rPr>
              <a:t>Mathew </a:t>
            </a:r>
            <a:r>
              <a:rPr lang="en-US" sz="4000" err="1">
                <a:solidFill>
                  <a:srgbClr val="3CAD7F"/>
                </a:solidFill>
                <a:latin typeface="Oswald Medium" pitchFamily="2" charset="0"/>
              </a:rPr>
              <a:t>Stockstill</a:t>
            </a:r>
            <a:r>
              <a:rPr lang="en-US" sz="4000">
                <a:solidFill>
                  <a:srgbClr val="3CAD7F"/>
                </a:solidFill>
                <a:latin typeface="Oswald Medium" pitchFamily="2" charset="0"/>
              </a:rPr>
              <a:t> Architect, LLC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8D9E9B-483F-395F-8471-838D57AB60F8}"/>
              </a:ext>
            </a:extLst>
          </p:cNvPr>
          <p:cNvSpPr txBox="1"/>
          <p:nvPr/>
        </p:nvSpPr>
        <p:spPr>
          <a:xfrm>
            <a:off x="228140" y="6066420"/>
            <a:ext cx="1558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Episode 1 of 3 </a:t>
            </a:r>
          </a:p>
        </p:txBody>
      </p:sp>
    </p:spTree>
    <p:extLst>
      <p:ext uri="{BB962C8B-B14F-4D97-AF65-F5344CB8AC3E}">
        <p14:creationId xmlns:p14="http://schemas.microsoft.com/office/powerpoint/2010/main" val="27412652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DE217E5-656B-411B-AC91-41912F2ECC00}"/>
              </a:ext>
            </a:extLst>
          </p:cNvPr>
          <p:cNvSpPr txBox="1"/>
          <p:nvPr/>
        </p:nvSpPr>
        <p:spPr>
          <a:xfrm>
            <a:off x="700481" y="4776992"/>
            <a:ext cx="48992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latin typeface="Oswald Medium" pitchFamily="2" charset="0"/>
              </a:rPr>
              <a:t>Adrian Schermer | Robert Delavan</a:t>
            </a:r>
          </a:p>
          <a:p>
            <a:pPr algn="ctr"/>
            <a:r>
              <a:rPr lang="en-US" sz="2800" b="1">
                <a:latin typeface="Oswald Medium" pitchFamily="2" charset="0"/>
              </a:rPr>
              <a:t>Lance Johnson</a:t>
            </a:r>
          </a:p>
        </p:txBody>
      </p:sp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A6BA006A-71F1-4C3D-9C25-6647407F26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DF3E92D-4273-4381-B509-72421AA7C5E7}"/>
              </a:ext>
            </a:extLst>
          </p:cNvPr>
          <p:cNvSpPr txBox="1"/>
          <p:nvPr/>
        </p:nvSpPr>
        <p:spPr>
          <a:xfrm>
            <a:off x="752150" y="1710000"/>
            <a:ext cx="11173252" cy="34778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  <a:effectLst/>
                <a:latin typeface="Oswald Medium"/>
                <a:ea typeface="Times New Roman" panose="02020603050405020304" pitchFamily="18" charset="0"/>
              </a:rPr>
              <a:t>Today we will be speaking with Mathew Stockstill</a:t>
            </a:r>
            <a:r>
              <a:rPr lang="en-US" sz="2800" b="1">
                <a:solidFill>
                  <a:schemeClr val="bg1"/>
                </a:solidFill>
                <a:latin typeface="Oswald Medium"/>
                <a:ea typeface="Times New Roman" panose="02020603050405020304" pitchFamily="18" charset="0"/>
              </a:rPr>
              <a:t> </a:t>
            </a:r>
            <a:endParaRPr lang="en-US" sz="2800" b="1">
              <a:solidFill>
                <a:schemeClr val="bg1"/>
              </a:solidFill>
              <a:effectLst/>
              <a:latin typeface="Oswald Medium" pitchFamily="2" charset="0"/>
              <a:ea typeface="Times New Roman" panose="02020603050405020304" pitchFamily="18" charset="0"/>
            </a:endParaRPr>
          </a:p>
          <a:p>
            <a:pPr algn="ctr"/>
            <a:r>
              <a:rPr lang="en-US" sz="2800" b="1">
                <a:solidFill>
                  <a:schemeClr val="bg1"/>
                </a:solidFill>
                <a:effectLst/>
                <a:latin typeface="Oswald Medium"/>
                <a:ea typeface="Times New Roman" panose="02020603050405020304" pitchFamily="18" charset="0"/>
              </a:rPr>
              <a:t>with Mathew Stockstill </a:t>
            </a:r>
            <a:r>
              <a:rPr lang="en-US" sz="2800" b="1">
                <a:solidFill>
                  <a:schemeClr val="bg1"/>
                </a:solidFill>
                <a:latin typeface="Oswald Medium"/>
                <a:ea typeface="Times New Roman" panose="02020603050405020304" pitchFamily="18" charset="0"/>
              </a:rPr>
              <a:t>Architect</a:t>
            </a:r>
            <a:r>
              <a:rPr lang="en-US" sz="2800" b="1">
                <a:solidFill>
                  <a:schemeClr val="bg1"/>
                </a:solidFill>
                <a:effectLst/>
                <a:latin typeface="Oswald Medium"/>
                <a:ea typeface="Times New Roman" panose="02020603050405020304" pitchFamily="18" charset="0"/>
              </a:rPr>
              <a:t>, LLC.</a:t>
            </a:r>
          </a:p>
          <a:p>
            <a:pPr algn="ctr" fontAlgn="base"/>
            <a:r>
              <a:rPr lang="en-US" sz="2800" b="1">
                <a:solidFill>
                  <a:schemeClr val="bg1"/>
                </a:solidFill>
                <a:latin typeface="Oswald Medium" pitchFamily="2" charset="0"/>
              </a:rPr>
              <a:t>Mathew is an architect </a:t>
            </a:r>
            <a:r>
              <a:rPr lang="en-US" sz="2800" b="1" i="0">
                <a:solidFill>
                  <a:schemeClr val="bg1"/>
                </a:solidFill>
                <a:effectLst/>
                <a:latin typeface="Oswald Medium" panose="00000600000000000000" pitchFamily="2" charset="0"/>
              </a:rPr>
              <a:t>specializing in guiding and collaborative processes with </a:t>
            </a:r>
          </a:p>
          <a:p>
            <a:pPr algn="ctr" fontAlgn="base"/>
            <a:r>
              <a:rPr lang="en-US" sz="2800" b="1" i="0">
                <a:solidFill>
                  <a:schemeClr val="bg1"/>
                </a:solidFill>
                <a:effectLst/>
                <a:latin typeface="Oswald Medium" panose="00000600000000000000" pitchFamily="2" charset="0"/>
              </a:rPr>
              <a:t>clients on residential, and small to mid-size public and commercial projects. </a:t>
            </a:r>
          </a:p>
          <a:p>
            <a:pPr algn="ctr" fontAlgn="base"/>
            <a:r>
              <a:rPr lang="en-US" sz="2800" b="1" i="0">
                <a:solidFill>
                  <a:schemeClr val="bg1"/>
                </a:solidFill>
                <a:effectLst/>
                <a:latin typeface="Oswald Medium" panose="00000600000000000000" pitchFamily="2" charset="0"/>
              </a:rPr>
              <a:t>Mathew’s firm offers design, project consultation, permit assistance, </a:t>
            </a:r>
          </a:p>
          <a:p>
            <a:pPr algn="ctr" fontAlgn="base"/>
            <a:r>
              <a:rPr lang="en-US" sz="2800" b="1" i="0">
                <a:solidFill>
                  <a:schemeClr val="bg1"/>
                </a:solidFill>
                <a:effectLst/>
                <a:latin typeface="Oswald Medium" panose="00000600000000000000" pitchFamily="2" charset="0"/>
              </a:rPr>
              <a:t>drafting, and construction administration services in both Oregon, and Missouri. </a:t>
            </a:r>
          </a:p>
          <a:p>
            <a:pPr algn="ctr"/>
            <a:endParaRPr lang="en-US" sz="2400" b="1">
              <a:solidFill>
                <a:schemeClr val="bg1"/>
              </a:solidFill>
              <a:latin typeface="Oswald Medium" pitchFamily="2" charset="0"/>
            </a:endParaRPr>
          </a:p>
          <a:p>
            <a:pPr algn="ctr"/>
            <a:endParaRPr lang="en-US" sz="2800">
              <a:solidFill>
                <a:schemeClr val="bg1"/>
              </a:solidFill>
              <a:latin typeface="Oswald Medium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362BA86-D65C-0459-8AC6-43057380CBC7}"/>
              </a:ext>
            </a:extLst>
          </p:cNvPr>
          <p:cNvSpPr txBox="1"/>
          <p:nvPr/>
        </p:nvSpPr>
        <p:spPr>
          <a:xfrm>
            <a:off x="599440" y="6258560"/>
            <a:ext cx="1558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Episode 1 of 3 </a:t>
            </a:r>
          </a:p>
        </p:txBody>
      </p:sp>
    </p:spTree>
    <p:extLst>
      <p:ext uri="{BB962C8B-B14F-4D97-AF65-F5344CB8AC3E}">
        <p14:creationId xmlns:p14="http://schemas.microsoft.com/office/powerpoint/2010/main" val="17058995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microphone, gear&#10;&#10;Description automatically generated">
            <a:extLst>
              <a:ext uri="{FF2B5EF4-FFF2-40B4-BE49-F238E27FC236}">
                <a16:creationId xmlns:a16="http://schemas.microsoft.com/office/drawing/2014/main" id="{802F1AAA-D110-C0E6-866F-795AA6E2B5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6" r="29794"/>
          <a:stretch/>
        </p:blipFill>
        <p:spPr>
          <a:xfrm>
            <a:off x="20" y="10"/>
            <a:ext cx="8450297" cy="68579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253224-67A0-4371-AAD2-FA3836615F62}"/>
              </a:ext>
            </a:extLst>
          </p:cNvPr>
          <p:cNvSpPr txBox="1"/>
          <p:nvPr/>
        </p:nvSpPr>
        <p:spPr>
          <a:xfrm>
            <a:off x="838201" y="365125"/>
            <a:ext cx="5251316" cy="1627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kern="1200">
                <a:latin typeface="+mj-lt"/>
                <a:ea typeface="+mj-ea"/>
                <a:cs typeface="+mj-cs"/>
              </a:rPr>
              <a:t>PODCAST RECAP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01545D-4AE8-4192-8318-6B11ED42A9B8}"/>
              </a:ext>
            </a:extLst>
          </p:cNvPr>
          <p:cNvSpPr txBox="1"/>
          <p:nvPr/>
        </p:nvSpPr>
        <p:spPr>
          <a:xfrm>
            <a:off x="838200" y="2219785"/>
            <a:ext cx="4619621" cy="39571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US" sz="2000">
              <a:solidFill>
                <a:srgbClr val="FFFFFF"/>
              </a:solidFill>
              <a:effectLst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3054E68-01F6-B264-1F8B-74E9D3C2CF01}"/>
              </a:ext>
            </a:extLst>
          </p:cNvPr>
          <p:cNvSpPr txBox="1"/>
          <p:nvPr/>
        </p:nvSpPr>
        <p:spPr>
          <a:xfrm>
            <a:off x="-41698" y="1737360"/>
            <a:ext cx="615848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/>
              <a:t>Today we will be getting to</a:t>
            </a:r>
          </a:p>
          <a:p>
            <a:pPr algn="ctr"/>
            <a:r>
              <a:rPr lang="en-US" sz="2800"/>
              <a:t> know Mathew,</a:t>
            </a:r>
            <a:r>
              <a:rPr lang="en-US" sz="2800" b="0" i="0">
                <a:effectLst/>
                <a:latin typeface="Calibri" panose="020F0502020204030204" pitchFamily="34" charset="0"/>
              </a:rPr>
              <a:t> and learning about what </a:t>
            </a:r>
          </a:p>
          <a:p>
            <a:pPr algn="ctr"/>
            <a:r>
              <a:rPr lang="en-US" sz="2800" b="0" i="0">
                <a:effectLst/>
                <a:latin typeface="Calibri" panose="020F0502020204030204" pitchFamily="34" charset="0"/>
              </a:rPr>
              <a:t>made him into the person he  is today.</a:t>
            </a:r>
            <a:r>
              <a:rPr lang="en-US" sz="2800"/>
              <a:t> </a:t>
            </a:r>
          </a:p>
        </p:txBody>
      </p:sp>
      <p:pic>
        <p:nvPicPr>
          <p:cNvPr id="3" name="Picture 2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93F97A9F-EDCB-20CD-2757-C916BEAF57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7110" y="0"/>
            <a:ext cx="568487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EA8CB4E-CE3A-BC12-C690-5A86CC16464E}"/>
              </a:ext>
            </a:extLst>
          </p:cNvPr>
          <p:cNvSpPr txBox="1"/>
          <p:nvPr/>
        </p:nvSpPr>
        <p:spPr>
          <a:xfrm>
            <a:off x="179237" y="6176963"/>
            <a:ext cx="1558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Episode 1 of 3 </a:t>
            </a:r>
          </a:p>
        </p:txBody>
      </p:sp>
    </p:spTree>
    <p:extLst>
      <p:ext uri="{BB962C8B-B14F-4D97-AF65-F5344CB8AC3E}">
        <p14:creationId xmlns:p14="http://schemas.microsoft.com/office/powerpoint/2010/main" val="5568759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8A1EF208-67FA-D7E7-E622-C798887DE0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253224-67A0-4371-AAD2-FA3836615F62}"/>
              </a:ext>
            </a:extLst>
          </p:cNvPr>
          <p:cNvSpPr txBox="1"/>
          <p:nvPr/>
        </p:nvSpPr>
        <p:spPr>
          <a:xfrm>
            <a:off x="4840997" y="1145156"/>
            <a:ext cx="4527201" cy="10156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6000">
                <a:solidFill>
                  <a:schemeClr val="bg1"/>
                </a:solidFill>
                <a:latin typeface="Oswald Medium" pitchFamily="2" charset="0"/>
              </a:rPr>
              <a:t>QUESTION ONE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A7BA720-4545-4D72-8613-E60C25EC84B1}"/>
              </a:ext>
            </a:extLst>
          </p:cNvPr>
          <p:cNvSpPr txBox="1"/>
          <p:nvPr/>
        </p:nvSpPr>
        <p:spPr>
          <a:xfrm>
            <a:off x="3029626" y="2537296"/>
            <a:ext cx="814998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>
                <a:solidFill>
                  <a:srgbClr val="000000"/>
                </a:solidFill>
                <a:effectLst/>
                <a:latin typeface="Oswald Light" pitchFamily="2" charset="0"/>
                <a:ea typeface="Times New Roman" panose="02020603050405020304" pitchFamily="18" charset="0"/>
              </a:rPr>
              <a:t>Tell us your story! </a:t>
            </a:r>
          </a:p>
          <a:p>
            <a:pPr algn="ctr"/>
            <a:r>
              <a:rPr lang="en-US" sz="3600">
                <a:solidFill>
                  <a:srgbClr val="000000"/>
                </a:solidFill>
                <a:effectLst/>
                <a:latin typeface="Oswald Light" pitchFamily="2" charset="0"/>
                <a:ea typeface="Times New Roman" panose="02020603050405020304" pitchFamily="18" charset="0"/>
              </a:rPr>
              <a:t>Where’d you grow up? What was your family like? </a:t>
            </a:r>
            <a:endParaRPr lang="en-US" sz="3600">
              <a:latin typeface="Oswald Light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4E955B-2AB7-5462-9E31-58316A8B58D6}"/>
              </a:ext>
            </a:extLst>
          </p:cNvPr>
          <p:cNvSpPr txBox="1"/>
          <p:nvPr/>
        </p:nvSpPr>
        <p:spPr>
          <a:xfrm>
            <a:off x="162560" y="6126480"/>
            <a:ext cx="1558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Episode 1 of 3 </a:t>
            </a:r>
          </a:p>
        </p:txBody>
      </p:sp>
    </p:spTree>
    <p:extLst>
      <p:ext uri="{BB962C8B-B14F-4D97-AF65-F5344CB8AC3E}">
        <p14:creationId xmlns:p14="http://schemas.microsoft.com/office/powerpoint/2010/main" val="35007502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8A1EF208-67FA-D7E7-E622-C798887DE0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253224-67A0-4371-AAD2-FA3836615F62}"/>
              </a:ext>
            </a:extLst>
          </p:cNvPr>
          <p:cNvSpPr txBox="1"/>
          <p:nvPr/>
        </p:nvSpPr>
        <p:spPr>
          <a:xfrm>
            <a:off x="4840997" y="1145156"/>
            <a:ext cx="4657044" cy="10156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6000">
                <a:solidFill>
                  <a:schemeClr val="bg1"/>
                </a:solidFill>
                <a:latin typeface="Oswald Medium" pitchFamily="2" charset="0"/>
              </a:rPr>
              <a:t>QUESTION TWO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A7BA720-4545-4D72-8613-E60C25EC84B1}"/>
              </a:ext>
            </a:extLst>
          </p:cNvPr>
          <p:cNvSpPr txBox="1"/>
          <p:nvPr/>
        </p:nvSpPr>
        <p:spPr>
          <a:xfrm>
            <a:off x="2926080" y="2345707"/>
            <a:ext cx="79959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What is a significant story that made an impact on your life, and what life lessons have you learned to make you into the person you are today? </a:t>
            </a:r>
            <a:endParaRPr lang="en-US" sz="3600">
              <a:latin typeface="Oswald Light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DA6D4C-42E4-98EA-6E77-31D6A6A4DED2}"/>
              </a:ext>
            </a:extLst>
          </p:cNvPr>
          <p:cNvSpPr txBox="1"/>
          <p:nvPr/>
        </p:nvSpPr>
        <p:spPr>
          <a:xfrm>
            <a:off x="182880" y="6228080"/>
            <a:ext cx="1558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Episode 1 of 3 </a:t>
            </a:r>
          </a:p>
        </p:txBody>
      </p:sp>
    </p:spTree>
    <p:extLst>
      <p:ext uri="{BB962C8B-B14F-4D97-AF65-F5344CB8AC3E}">
        <p14:creationId xmlns:p14="http://schemas.microsoft.com/office/powerpoint/2010/main" val="13723064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8A1EF208-67FA-D7E7-E622-C798887DE0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253224-67A0-4371-AAD2-FA3836615F62}"/>
              </a:ext>
            </a:extLst>
          </p:cNvPr>
          <p:cNvSpPr txBox="1"/>
          <p:nvPr/>
        </p:nvSpPr>
        <p:spPr>
          <a:xfrm>
            <a:off x="4457820" y="1153864"/>
            <a:ext cx="5214889" cy="10156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6000">
                <a:solidFill>
                  <a:schemeClr val="bg1"/>
                </a:solidFill>
                <a:latin typeface="Oswald Medium" pitchFamily="2" charset="0"/>
              </a:rPr>
              <a:t>QUESTION THREE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A7BA720-4545-4D72-8613-E60C25EC84B1}"/>
              </a:ext>
            </a:extLst>
          </p:cNvPr>
          <p:cNvSpPr txBox="1"/>
          <p:nvPr/>
        </p:nvSpPr>
        <p:spPr>
          <a:xfrm>
            <a:off x="4366076" y="2437520"/>
            <a:ext cx="553625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What advice would you give </a:t>
            </a:r>
          </a:p>
          <a:p>
            <a:pPr algn="ctr"/>
            <a:r>
              <a:rPr lang="en-US" sz="36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to your younger self? </a:t>
            </a:r>
            <a:endParaRPr lang="en-US" sz="3600">
              <a:latin typeface="Oswald Light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873BE92-2691-5EA8-3D4C-71A776CEC79A}"/>
              </a:ext>
            </a:extLst>
          </p:cNvPr>
          <p:cNvSpPr txBox="1"/>
          <p:nvPr/>
        </p:nvSpPr>
        <p:spPr>
          <a:xfrm>
            <a:off x="203200" y="6217920"/>
            <a:ext cx="1558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Episode 1 of 3 </a:t>
            </a:r>
          </a:p>
        </p:txBody>
      </p:sp>
    </p:spTree>
    <p:extLst>
      <p:ext uri="{BB962C8B-B14F-4D97-AF65-F5344CB8AC3E}">
        <p14:creationId xmlns:p14="http://schemas.microsoft.com/office/powerpoint/2010/main" val="27916376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A30A348D-EEF0-45BE-B7E6-BB632F996F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342A0EA-0D34-4206-A2EC-D0F5E8D9784D}"/>
              </a:ext>
            </a:extLst>
          </p:cNvPr>
          <p:cNvSpPr txBox="1"/>
          <p:nvPr/>
        </p:nvSpPr>
        <p:spPr>
          <a:xfrm>
            <a:off x="5336082" y="875854"/>
            <a:ext cx="6572633" cy="12003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7200">
                <a:latin typeface="Oswald Medium" pitchFamily="2" charset="0"/>
              </a:rPr>
              <a:t>Mathew </a:t>
            </a:r>
            <a:r>
              <a:rPr lang="en-US" sz="7200" err="1">
                <a:latin typeface="Oswald Medium" pitchFamily="2" charset="0"/>
              </a:rPr>
              <a:t>Stockstill</a:t>
            </a:r>
            <a:endParaRPr lang="en-US" sz="7200">
              <a:latin typeface="Oswald Medium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E7E786-CA30-48FF-81CA-30DF94E8F4CB}"/>
              </a:ext>
            </a:extLst>
          </p:cNvPr>
          <p:cNvSpPr txBox="1"/>
          <p:nvPr/>
        </p:nvSpPr>
        <p:spPr>
          <a:xfrm>
            <a:off x="5746553" y="1915353"/>
            <a:ext cx="5902578" cy="646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3600">
                <a:latin typeface="Oswald Medium" pitchFamily="2" charset="0"/>
              </a:rPr>
              <a:t>Mathew </a:t>
            </a:r>
            <a:r>
              <a:rPr lang="en-US" sz="3600" err="1">
                <a:latin typeface="Oswald Medium" pitchFamily="2" charset="0"/>
              </a:rPr>
              <a:t>Stockstill</a:t>
            </a:r>
            <a:r>
              <a:rPr lang="en-US" sz="3600">
                <a:latin typeface="Oswald Medium" pitchFamily="2" charset="0"/>
              </a:rPr>
              <a:t> Architect LLC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93F40E5-1F7C-4E9B-807F-9B56BFB275AE}"/>
              </a:ext>
            </a:extLst>
          </p:cNvPr>
          <p:cNvSpPr txBox="1"/>
          <p:nvPr/>
        </p:nvSpPr>
        <p:spPr>
          <a:xfrm>
            <a:off x="4067504" y="2827829"/>
            <a:ext cx="84275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000000"/>
                </a:solidFill>
                <a:effectLst/>
                <a:latin typeface="Oswald Medium" pitchFamily="2" charset="0"/>
                <a:ea typeface="Times New Roman" panose="02020603050405020304" pitchFamily="18" charset="0"/>
              </a:rPr>
              <a:t>Email: mstockstill@mstockstillarchitect.com</a:t>
            </a:r>
          </a:p>
          <a:p>
            <a:pPr algn="ctr"/>
            <a:r>
              <a:rPr lang="en-US" sz="3200">
                <a:solidFill>
                  <a:srgbClr val="000000"/>
                </a:solidFill>
                <a:latin typeface="Oswald Medium" pitchFamily="2" charset="0"/>
                <a:ea typeface="Times New Roman" panose="02020603050405020304" pitchFamily="18" charset="0"/>
              </a:rPr>
              <a:t>P</a:t>
            </a:r>
            <a:r>
              <a:rPr lang="en-US" sz="3200">
                <a:solidFill>
                  <a:srgbClr val="000000"/>
                </a:solidFill>
                <a:effectLst/>
                <a:latin typeface="Oswald Medium" pitchFamily="2" charset="0"/>
                <a:ea typeface="Times New Roman" panose="02020603050405020304" pitchFamily="18" charset="0"/>
              </a:rPr>
              <a:t>hone: 660-221-2517</a:t>
            </a:r>
            <a:endParaRPr lang="en-US" sz="3200">
              <a:latin typeface="Oswald Light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42ED066-A61D-A5EB-19DD-C52A2EF2DBCE}"/>
              </a:ext>
            </a:extLst>
          </p:cNvPr>
          <p:cNvSpPr txBox="1"/>
          <p:nvPr/>
        </p:nvSpPr>
        <p:spPr>
          <a:xfrm>
            <a:off x="162560" y="6278880"/>
            <a:ext cx="1558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Episode 1 of 3 </a:t>
            </a:r>
          </a:p>
        </p:txBody>
      </p:sp>
    </p:spTree>
    <p:extLst>
      <p:ext uri="{BB962C8B-B14F-4D97-AF65-F5344CB8AC3E}">
        <p14:creationId xmlns:p14="http://schemas.microsoft.com/office/powerpoint/2010/main" val="11511734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12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Ashley Whaley - ROI Marketing</dc:creator>
  <cp:revision>1</cp:revision>
  <dcterms:created xsi:type="dcterms:W3CDTF">2022-05-30T19:46:07Z</dcterms:created>
  <dcterms:modified xsi:type="dcterms:W3CDTF">2022-05-31T16:22:02Z</dcterms:modified>
</cp:coreProperties>
</file>