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58" r:id="rId4"/>
    <p:sldId id="261" r:id="rId5"/>
    <p:sldId id="264" r:id="rId6"/>
    <p:sldId id="265" r:id="rId7"/>
    <p:sldId id="271" r:id="rId8"/>
    <p:sldId id="272" r:id="rId9"/>
    <p:sldId id="268" r:id="rId10"/>
    <p:sldId id="263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2193D-2C26-BF4D-4101-85E8D437DBB9}" v="49" dt="2022-05-31T16:58:49.563"/>
    <p1510:client id="{C19E164C-5440-4D67-95AB-CFF0DD8490C7}" v="11" dt="2022-05-31T15:40:16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65663345ea2deca00cba61c9f8de43b7cf19603fc123fdfd5eb6133e22df9043::" providerId="AD" clId="Web-{2192193D-2C26-BF4D-4101-85E8D437DBB9}"/>
    <pc:docChg chg="modSld">
      <pc:chgData name="Guest User" userId="S::urn:spo:anon#65663345ea2deca00cba61c9f8de43b7cf19603fc123fdfd5eb6133e22df9043::" providerId="AD" clId="Web-{2192193D-2C26-BF4D-4101-85E8D437DBB9}" dt="2022-05-31T16:58:49.563" v="36" actId="20577"/>
      <pc:docMkLst>
        <pc:docMk/>
      </pc:docMkLst>
      <pc:sldChg chg="modSp">
        <pc:chgData name="Guest User" userId="S::urn:spo:anon#65663345ea2deca00cba61c9f8de43b7cf19603fc123fdfd5eb6133e22df9043::" providerId="AD" clId="Web-{2192193D-2C26-BF4D-4101-85E8D437DBB9}" dt="2022-05-31T16:58:49.563" v="36" actId="20577"/>
        <pc:sldMkLst>
          <pc:docMk/>
          <pc:sldMk cId="1705899569" sldId="261"/>
        </pc:sldMkLst>
        <pc:spChg chg="mod">
          <ac:chgData name="Guest User" userId="S::urn:spo:anon#65663345ea2deca00cba61c9f8de43b7cf19603fc123fdfd5eb6133e22df9043::" providerId="AD" clId="Web-{2192193D-2C26-BF4D-4101-85E8D437DBB9}" dt="2022-05-31T16:58:49.563" v="36" actId="20577"/>
          <ac:spMkLst>
            <pc:docMk/>
            <pc:sldMk cId="1705899569" sldId="261"/>
            <ac:spMk id="4" creationId="{EDF3E92D-4273-4381-B509-72421AA7C5E7}"/>
          </ac:spMkLst>
        </pc:spChg>
      </pc:sldChg>
    </pc:docChg>
  </pc:docChgLst>
  <pc:docChgLst>
    <pc:chgData name="Ashley Whaley - ROI Marketing" userId="33c12326-b876-4d0b-b11d-d4bb06a30b6e" providerId="ADAL" clId="{C19E164C-5440-4D67-95AB-CFF0DD8490C7}"/>
    <pc:docChg chg="modSld">
      <pc:chgData name="Ashley Whaley - ROI Marketing" userId="33c12326-b876-4d0b-b11d-d4bb06a30b6e" providerId="ADAL" clId="{C19E164C-5440-4D67-95AB-CFF0DD8490C7}" dt="2022-05-31T15:40:30.915" v="37" actId="1076"/>
      <pc:docMkLst>
        <pc:docMk/>
      </pc:docMkLst>
      <pc:sldChg chg="addSp modSp mod">
        <pc:chgData name="Ashley Whaley - ROI Marketing" userId="33c12326-b876-4d0b-b11d-d4bb06a30b6e" providerId="ADAL" clId="{C19E164C-5440-4D67-95AB-CFF0DD8490C7}" dt="2022-05-31T15:37:39.260" v="14" actId="1076"/>
        <pc:sldMkLst>
          <pc:docMk/>
          <pc:sldMk cId="2741265208" sldId="258"/>
        </pc:sldMkLst>
        <pc:spChg chg="add mod">
          <ac:chgData name="Ashley Whaley - ROI Marketing" userId="33c12326-b876-4d0b-b11d-d4bb06a30b6e" providerId="ADAL" clId="{C19E164C-5440-4D67-95AB-CFF0DD8490C7}" dt="2022-05-31T15:37:39.260" v="14" actId="1076"/>
          <ac:spMkLst>
            <pc:docMk/>
            <pc:sldMk cId="2741265208" sldId="258"/>
            <ac:spMk id="2" creationId="{66AAD3C7-2BC8-0407-6504-5192FD9FF14D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6:27.068" v="4" actId="1076"/>
        <pc:sldMkLst>
          <pc:docMk/>
          <pc:sldMk cId="3578747037" sldId="259"/>
        </pc:sldMkLst>
        <pc:spChg chg="add mod">
          <ac:chgData name="Ashley Whaley - ROI Marketing" userId="33c12326-b876-4d0b-b11d-d4bb06a30b6e" providerId="ADAL" clId="{C19E164C-5440-4D67-95AB-CFF0DD8490C7}" dt="2022-05-31T15:36:27.068" v="4" actId="1076"/>
          <ac:spMkLst>
            <pc:docMk/>
            <pc:sldMk cId="3578747037" sldId="259"/>
            <ac:spMk id="2" creationId="{AE80782D-469B-20F1-823A-A6BF1429F68B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8:02.836" v="17" actId="1076"/>
        <pc:sldMkLst>
          <pc:docMk/>
          <pc:sldMk cId="1705899569" sldId="261"/>
        </pc:sldMkLst>
        <pc:spChg chg="add mod">
          <ac:chgData name="Ashley Whaley - ROI Marketing" userId="33c12326-b876-4d0b-b11d-d4bb06a30b6e" providerId="ADAL" clId="{C19E164C-5440-4D67-95AB-CFF0DD8490C7}" dt="2022-05-31T15:38:02.836" v="17" actId="1076"/>
          <ac:spMkLst>
            <pc:docMk/>
            <pc:sldMk cId="1705899569" sldId="261"/>
            <ac:spMk id="2" creationId="{1E68A0A9-C39B-A705-CACC-430B8784E01A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40:06.411" v="34" actId="1076"/>
        <pc:sldMkLst>
          <pc:docMk/>
          <pc:sldMk cId="940010637" sldId="263"/>
        </pc:sldMkLst>
        <pc:spChg chg="add mod">
          <ac:chgData name="Ashley Whaley - ROI Marketing" userId="33c12326-b876-4d0b-b11d-d4bb06a30b6e" providerId="ADAL" clId="{C19E164C-5440-4D67-95AB-CFF0DD8490C7}" dt="2022-05-31T15:40:06.411" v="34" actId="1076"/>
          <ac:spMkLst>
            <pc:docMk/>
            <pc:sldMk cId="940010637" sldId="263"/>
            <ac:spMk id="4" creationId="{22EC749B-AB64-6939-2F3F-970EF098E592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8:18.811" v="20" actId="1076"/>
        <pc:sldMkLst>
          <pc:docMk/>
          <pc:sldMk cId="556875902" sldId="264"/>
        </pc:sldMkLst>
        <pc:spChg chg="add mod">
          <ac:chgData name="Ashley Whaley - ROI Marketing" userId="33c12326-b876-4d0b-b11d-d4bb06a30b6e" providerId="ADAL" clId="{C19E164C-5440-4D67-95AB-CFF0DD8490C7}" dt="2022-05-31T15:38:18.811" v="20" actId="1076"/>
          <ac:spMkLst>
            <pc:docMk/>
            <pc:sldMk cId="556875902" sldId="264"/>
            <ac:spMk id="2" creationId="{CDD623F1-C43C-4AAE-CF95-5EC96506F491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8:43.380" v="23" actId="1076"/>
        <pc:sldMkLst>
          <pc:docMk/>
          <pc:sldMk cId="3500750204" sldId="265"/>
        </pc:sldMkLst>
        <pc:spChg chg="add mod">
          <ac:chgData name="Ashley Whaley - ROI Marketing" userId="33c12326-b876-4d0b-b11d-d4bb06a30b6e" providerId="ADAL" clId="{C19E164C-5440-4D67-95AB-CFF0DD8490C7}" dt="2022-05-31T15:38:43.380" v="23" actId="1076"/>
          <ac:spMkLst>
            <pc:docMk/>
            <pc:sldMk cId="3500750204" sldId="265"/>
            <ac:spMk id="2" creationId="{ACA15A48-6DD8-A7CE-4E93-B60BCA36319B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9:46.227" v="31" actId="1076"/>
        <pc:sldMkLst>
          <pc:docMk/>
          <pc:sldMk cId="1151173411" sldId="268"/>
        </pc:sldMkLst>
        <pc:spChg chg="add mod">
          <ac:chgData name="Ashley Whaley - ROI Marketing" userId="33c12326-b876-4d0b-b11d-d4bb06a30b6e" providerId="ADAL" clId="{C19E164C-5440-4D67-95AB-CFF0DD8490C7}" dt="2022-05-31T15:39:46.227" v="31" actId="1076"/>
          <ac:spMkLst>
            <pc:docMk/>
            <pc:sldMk cId="1151173411" sldId="268"/>
            <ac:spMk id="2" creationId="{7BDAEBFD-D928-7C66-6057-C225EAD935BA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7:00.688" v="10" actId="20577"/>
        <pc:sldMkLst>
          <pc:docMk/>
          <pc:sldMk cId="1942004202" sldId="269"/>
        </pc:sldMkLst>
        <pc:spChg chg="add mod">
          <ac:chgData name="Ashley Whaley - ROI Marketing" userId="33c12326-b876-4d0b-b11d-d4bb06a30b6e" providerId="ADAL" clId="{C19E164C-5440-4D67-95AB-CFF0DD8490C7}" dt="2022-05-31T15:37:00.688" v="10" actId="20577"/>
          <ac:spMkLst>
            <pc:docMk/>
            <pc:sldMk cId="1942004202" sldId="269"/>
            <ac:spMk id="2" creationId="{735BB23C-26C7-576B-F621-ED9118EF09B4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9:01.741" v="25"/>
        <pc:sldMkLst>
          <pc:docMk/>
          <pc:sldMk cId="1372306428" sldId="271"/>
        </pc:sldMkLst>
        <pc:spChg chg="add mod">
          <ac:chgData name="Ashley Whaley - ROI Marketing" userId="33c12326-b876-4d0b-b11d-d4bb06a30b6e" providerId="ADAL" clId="{C19E164C-5440-4D67-95AB-CFF0DD8490C7}" dt="2022-05-31T15:39:01.741" v="25"/>
          <ac:spMkLst>
            <pc:docMk/>
            <pc:sldMk cId="1372306428" sldId="271"/>
            <ac:spMk id="2" creationId="{EF3DE868-6E46-542D-3D9F-DDE0733B1BC6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39:31.172" v="28" actId="1076"/>
        <pc:sldMkLst>
          <pc:docMk/>
          <pc:sldMk cId="2791637613" sldId="272"/>
        </pc:sldMkLst>
        <pc:spChg chg="add mod">
          <ac:chgData name="Ashley Whaley - ROI Marketing" userId="33c12326-b876-4d0b-b11d-d4bb06a30b6e" providerId="ADAL" clId="{C19E164C-5440-4D67-95AB-CFF0DD8490C7}" dt="2022-05-31T15:39:31.172" v="28" actId="1076"/>
          <ac:spMkLst>
            <pc:docMk/>
            <pc:sldMk cId="2791637613" sldId="272"/>
            <ac:spMk id="2" creationId="{958ABBB2-F1E8-6CC6-4D09-31474682D07E}"/>
          </ac:spMkLst>
        </pc:spChg>
      </pc:sldChg>
      <pc:sldChg chg="addSp modSp mod">
        <pc:chgData name="Ashley Whaley - ROI Marketing" userId="33c12326-b876-4d0b-b11d-d4bb06a30b6e" providerId="ADAL" clId="{C19E164C-5440-4D67-95AB-CFF0DD8490C7}" dt="2022-05-31T15:40:30.915" v="37" actId="1076"/>
        <pc:sldMkLst>
          <pc:docMk/>
          <pc:sldMk cId="4158541894" sldId="273"/>
        </pc:sldMkLst>
        <pc:spChg chg="add mod">
          <ac:chgData name="Ashley Whaley - ROI Marketing" userId="33c12326-b876-4d0b-b11d-d4bb06a30b6e" providerId="ADAL" clId="{C19E164C-5440-4D67-95AB-CFF0DD8490C7}" dt="2022-05-31T15:40:30.915" v="37" actId="1076"/>
          <ac:spMkLst>
            <pc:docMk/>
            <pc:sldMk cId="4158541894" sldId="273"/>
            <ac:spMk id="4" creationId="{C842F564-9DB5-C62A-B9B3-248F2265C4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48F9-00BC-5928-0006-71B463C6B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05D5C-CEBB-A289-B665-717AEF27E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BF8A4-9FAB-96BC-DDB0-5AE7962A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6CBC-9E58-EF72-A53A-722976B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8496-8866-C470-1582-BE017CB5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4DD1-6B68-F821-1C07-EC3188EE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63918-531D-6FC0-7B66-CA375C081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45BA3-B84E-7601-968C-DCEB5478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69B93-CC77-801E-8204-FDFAC9C9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2578-CC56-B71A-2EDF-DC3B777D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2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97C44-B182-AAE5-C4B3-196FA178A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E9125-0345-3A54-E673-AE8FF9519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9D5A-D49C-CBAA-B735-CAAF3457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0CD78-7968-A2C1-2D06-4F734F94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7C458-AA61-A18C-1FAF-17309A77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5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5725-D2AC-938B-2B96-76663F97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10AA-6911-11BC-3677-6DD55D7B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4D980-BCB4-5D66-5383-889C2672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382FB-720A-1CD2-4833-EB5B892C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836C9-15DA-65C4-BFB2-1759A6FB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52AA-A960-0C2C-320C-EB27E029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6881-245D-2B2A-5C22-6B04C99BD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FF12F-1430-F0E8-459D-7474C0BC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661F-B8E0-1000-1076-1FE17C21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D635-584B-8315-D225-FB4BDFA7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3834-550D-FF38-BA70-155EBE1C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AC3A-2377-0231-8642-0DAAB9B9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93881-5CF9-BA41-2853-7EE8D185B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A35DB-1181-0721-0670-BE49A4D0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A2F9C-64D7-C56F-85C0-ECDF307B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95F46-19F4-DA60-7FD4-CBCCDB71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B3B2-7C93-57C6-14EF-E086ED68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AB0A-6A48-5E09-AE1C-D405D81F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D656F-42F0-82FF-ACCE-726DC8D7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9F080-73CE-3B1B-4D5E-4B3A041B0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06218-45E2-3718-F545-DA1321A11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AE5FA-C09C-7B8A-FA32-B69A2E1B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4EBEC-3AFD-4EB6-56E3-06B41834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958E3-897B-F769-ED46-DEF8929E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BF94-CE8E-07C0-C666-46F73C4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25B93-3272-E666-37A7-B63F83EF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F51D5-ADDC-DEC5-721A-9BF322E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DF231-D4E9-7802-11CF-3ADC78C2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A410E-A641-0A84-D0B1-AC7545FA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0915-B2FC-E6E0-877D-347A0E90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0A368-6D1B-02CF-C4E9-FA671D91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2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5D97-9F3C-F538-BB3D-992E2FEB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B1F11-7ED6-6720-BF9A-613F71F2F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720F-F537-2EA4-0101-488250BD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B6F11-D19F-A2D3-7C3B-5B293BB8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6385-D744-6DBF-F65F-8B7305B1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A4255-9045-3116-A1C9-C2C0767E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7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7609-9FBD-8FF6-8D49-F521734B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35B0E-5057-6B47-ED2F-5B6E2D180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1ADB0-BFD0-EC59-321F-28A68B183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1FD6F-BBF1-1B75-67AA-BD080149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A0BEE-4F9D-7262-B1F4-3B1C9D8A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11079-5660-E5BC-9046-5C067EF3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8FBAB-8D0B-0DBE-6B05-7FD08207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7AE63-0C54-B9F3-517E-9722A239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B2A29-16E1-C69D-6229-30E33DAD1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41E7F-7602-4FCA-A66E-540955E80A51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DCB37-9E44-635F-AB7F-9BCEE16E3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41146-5B07-60D4-8BB5-A68AA7A7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Adrian Schermer </a:t>
            </a:r>
            <a:r>
              <a:rPr lang="en-US" sz="2800" b="1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0782D-469B-20F1-823A-A6BF1429F68B}"/>
              </a:ext>
            </a:extLst>
          </p:cNvPr>
          <p:cNvSpPr txBox="1"/>
          <p:nvPr/>
        </p:nvSpPr>
        <p:spPr>
          <a:xfrm>
            <a:off x="233680" y="6179297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7101840" y="3583970"/>
            <a:ext cx="4656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Mathew </a:t>
            </a:r>
            <a:r>
              <a:rPr lang="en-US" sz="2400" b="1" err="1">
                <a:solidFill>
                  <a:schemeClr val="bg1"/>
                </a:solidFill>
              </a:rPr>
              <a:t>Stockstill</a:t>
            </a:r>
            <a:r>
              <a:rPr lang="en-US" sz="2400" b="1">
                <a:solidFill>
                  <a:schemeClr val="bg1"/>
                </a:solidFill>
              </a:rPr>
              <a:t> Architect, LLC </a:t>
            </a:r>
          </a:p>
          <a:p>
            <a:r>
              <a:rPr lang="en-US" sz="2800" b="1">
                <a:solidFill>
                  <a:schemeClr val="bg1"/>
                </a:solidFill>
              </a:rPr>
              <a:t>www.mstockstillarchitect.com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5A290A7B-8908-E64A-3D23-739695900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789969"/>
            <a:ext cx="4379915" cy="295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C749B-AB64-6939-2F3F-970EF098E592}"/>
              </a:ext>
            </a:extLst>
          </p:cNvPr>
          <p:cNvSpPr txBox="1"/>
          <p:nvPr/>
        </p:nvSpPr>
        <p:spPr>
          <a:xfrm>
            <a:off x="455220" y="618161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459497" y="3429000"/>
            <a:ext cx="78260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Summer Bash – August 20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Photos with Santa – November 12</a:t>
            </a:r>
            <a:r>
              <a:rPr lang="en-US" sz="4000" b="1" baseline="30000">
                <a:solidFill>
                  <a:schemeClr val="bg1"/>
                </a:solidFill>
              </a:rPr>
              <a:t>th</a:t>
            </a:r>
            <a:r>
              <a:rPr lang="en-US" sz="4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2F564-9DB5-C62A-B9B3-248F2265C404}"/>
              </a:ext>
            </a:extLst>
          </p:cNvPr>
          <p:cNvSpPr txBox="1"/>
          <p:nvPr/>
        </p:nvSpPr>
        <p:spPr>
          <a:xfrm>
            <a:off x="172720" y="61366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BB23C-26C7-576B-F621-ED9118EF09B4}"/>
              </a:ext>
            </a:extLst>
          </p:cNvPr>
          <p:cNvSpPr txBox="1"/>
          <p:nvPr/>
        </p:nvSpPr>
        <p:spPr>
          <a:xfrm>
            <a:off x="365760" y="60553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553872" y="1793759"/>
            <a:ext cx="799449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00CC99"/>
                </a:solidFill>
                <a:latin typeface="Oswald Medium" pitchFamily="2" charset="0"/>
              </a:rPr>
              <a:t>Mathew </a:t>
            </a:r>
            <a:r>
              <a:rPr lang="en-US" sz="8800" err="1">
                <a:solidFill>
                  <a:srgbClr val="00CC99"/>
                </a:solidFill>
                <a:latin typeface="Oswald Medium" pitchFamily="2" charset="0"/>
              </a:rPr>
              <a:t>Stockstill</a:t>
            </a:r>
            <a:endParaRPr lang="en-US" sz="8800">
              <a:solidFill>
                <a:srgbClr val="00CC99"/>
              </a:solidFill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786580" y="3109860"/>
            <a:ext cx="664797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Mathew </a:t>
            </a:r>
            <a:r>
              <a:rPr lang="en-US" sz="4000" err="1">
                <a:solidFill>
                  <a:srgbClr val="3CAD7F"/>
                </a:solidFill>
                <a:latin typeface="Oswald Medium" pitchFamily="2" charset="0"/>
              </a:rPr>
              <a:t>Stockstill</a:t>
            </a:r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 Architect, LLC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AD3C7-2BC8-0407-6504-5192FD9FF14D}"/>
              </a:ext>
            </a:extLst>
          </p:cNvPr>
          <p:cNvSpPr txBox="1"/>
          <p:nvPr/>
        </p:nvSpPr>
        <p:spPr>
          <a:xfrm>
            <a:off x="375920" y="5974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384232" y="1710000"/>
            <a:ext cx="11410496" cy="39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with Mathew Stockstill</a:t>
            </a:r>
            <a:r>
              <a:rPr lang="en-US" sz="2800" b="1">
                <a:solidFill>
                  <a:schemeClr val="bg1"/>
                </a:solidFill>
                <a:latin typeface="Oswald Medium"/>
                <a:ea typeface="Times New Roman" panose="02020603050405020304" pitchFamily="18" charset="0"/>
              </a:rPr>
              <a:t> </a:t>
            </a:r>
            <a:endParaRPr lang="en-US" sz="2800" b="1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with Mathew Stockstill </a:t>
            </a:r>
            <a:r>
              <a:rPr lang="en-US" sz="2800" b="1">
                <a:solidFill>
                  <a:schemeClr val="bg1"/>
                </a:solidFill>
                <a:latin typeface="Oswald Medium"/>
                <a:ea typeface="Times New Roman" panose="02020603050405020304" pitchFamily="18" charset="0"/>
              </a:rPr>
              <a:t>Architect</a:t>
            </a:r>
            <a:r>
              <a:rPr lang="en-US" sz="2800" b="1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, LLC.</a:t>
            </a:r>
          </a:p>
          <a:p>
            <a:pPr algn="ctr" fontAlgn="base"/>
            <a:r>
              <a:rPr lang="en-US" sz="2800" b="1">
                <a:solidFill>
                  <a:schemeClr val="bg1"/>
                </a:solidFill>
                <a:latin typeface="Oswald Medium"/>
              </a:rPr>
              <a:t>Mathew is an architect 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/>
              </a:rPr>
              <a:t>specializing in guiding and</a:t>
            </a:r>
            <a:r>
              <a:rPr lang="en-US" sz="2800" b="1">
                <a:solidFill>
                  <a:schemeClr val="bg1"/>
                </a:solidFill>
                <a:latin typeface="Oswald Medium"/>
              </a:rPr>
              <a:t> engaging in 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/>
              </a:rPr>
              <a:t>collaborative processes with</a:t>
            </a:r>
            <a:r>
              <a:rPr lang="en-US" sz="2800" b="1">
                <a:solidFill>
                  <a:schemeClr val="bg1"/>
                </a:solidFill>
                <a:latin typeface="Oswald Medium"/>
              </a:rPr>
              <a:t> 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/>
              </a:rPr>
              <a:t>clients on residential, and small to mid-size public and commercial projects. Mathew’s firm offers design, project consultation, permit assistance,</a:t>
            </a:r>
            <a:r>
              <a:rPr lang="en-US" sz="2800" b="1">
                <a:solidFill>
                  <a:schemeClr val="bg1"/>
                </a:solidFill>
                <a:latin typeface="Oswald Medium"/>
              </a:rPr>
              <a:t> 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/>
              </a:rPr>
              <a:t>drafting, and construction administration services in both Oregon, and Missouri. </a:t>
            </a:r>
          </a:p>
          <a:p>
            <a:pPr algn="ctr"/>
            <a:endParaRPr lang="en-US" sz="2400" b="1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8A0A9-C39B-A705-CACC-430B8784E01A}"/>
              </a:ext>
            </a:extLst>
          </p:cNvPr>
          <p:cNvSpPr txBox="1"/>
          <p:nvPr/>
        </p:nvSpPr>
        <p:spPr>
          <a:xfrm>
            <a:off x="335280" y="610988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   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28840" y="1527283"/>
            <a:ext cx="6269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Today we will be getting to</a:t>
            </a:r>
          </a:p>
          <a:p>
            <a:pPr algn="ctr"/>
            <a:r>
              <a:rPr lang="en-US" sz="2800"/>
              <a:t> know Mathew,</a:t>
            </a:r>
            <a:r>
              <a:rPr lang="en-US" sz="2800" b="0" i="0">
                <a:effectLst/>
                <a:latin typeface="Calibri" panose="020F0502020204030204" pitchFamily="34" charset="0"/>
              </a:rPr>
              <a:t> and what sets him </a:t>
            </a:r>
          </a:p>
          <a:p>
            <a:pPr algn="ctr"/>
            <a:r>
              <a:rPr lang="en-US" sz="2800">
                <a:latin typeface="Calibri" panose="020F0502020204030204" pitchFamily="34" charset="0"/>
              </a:rPr>
              <a:t>apart at Mathew </a:t>
            </a:r>
            <a:r>
              <a:rPr lang="en-US" sz="2800" err="1">
                <a:latin typeface="Calibri" panose="020F0502020204030204" pitchFamily="34" charset="0"/>
              </a:rPr>
              <a:t>Stockstill</a:t>
            </a:r>
            <a:r>
              <a:rPr lang="en-US" sz="2800">
                <a:latin typeface="Calibri" panose="020F0502020204030204" pitchFamily="34" charset="0"/>
              </a:rPr>
              <a:t> Architect,  LLC.</a:t>
            </a:r>
            <a:endParaRPr lang="en-US" sz="2800"/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3F97A9F-EDCB-20CD-2757-C916BEAF5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0" y="0"/>
            <a:ext cx="5684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623F1-C43C-4AAE-CF95-5EC96506F491}"/>
              </a:ext>
            </a:extLst>
          </p:cNvPr>
          <p:cNvSpPr txBox="1"/>
          <p:nvPr/>
        </p:nvSpPr>
        <p:spPr>
          <a:xfrm>
            <a:off x="254000" y="603465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283713" y="2537296"/>
            <a:ext cx="76418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Tell us about your business </a:t>
            </a:r>
            <a:r>
              <a:rPr lang="en-US" sz="3600">
                <a:solidFill>
                  <a:srgbClr val="000000"/>
                </a:solidFill>
                <a:latin typeface="Oswald Light" pitchFamily="2" charset="0"/>
              </a:rPr>
              <a:t>and what </a:t>
            </a:r>
          </a:p>
          <a:p>
            <a:pPr algn="ctr"/>
            <a:r>
              <a:rPr lang="en-US" sz="3600">
                <a:solidFill>
                  <a:srgbClr val="000000"/>
                </a:solidFill>
                <a:latin typeface="Oswald Light" pitchFamily="2" charset="0"/>
              </a:rPr>
              <a:t>makes you so passionate about it! </a:t>
            </a:r>
          </a:p>
          <a:p>
            <a:pPr algn="ctr"/>
            <a:r>
              <a:rPr lang="en-US" sz="3600">
                <a:solidFill>
                  <a:srgbClr val="000000"/>
                </a:solidFill>
                <a:latin typeface="Oswald Light" pitchFamily="2" charset="0"/>
              </a:rPr>
              <a:t>What makes you different and sets you apart?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15A48-6DD8-A7CE-4E93-B60BCA36319B}"/>
              </a:ext>
            </a:extLst>
          </p:cNvPr>
          <p:cNvSpPr txBox="1"/>
          <p:nvPr/>
        </p:nvSpPr>
        <p:spPr>
          <a:xfrm>
            <a:off x="223520" y="609600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do you get asked most by your clients, and what’s the number one pain </a:t>
            </a:r>
          </a:p>
          <a:p>
            <a:pPr algn="ctr"/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</a:rPr>
              <a:t>point that you solve?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DE868-6E46-542D-3D9F-DDE0733B1BC6}"/>
              </a:ext>
            </a:extLst>
          </p:cNvPr>
          <p:cNvSpPr txBox="1"/>
          <p:nvPr/>
        </p:nvSpPr>
        <p:spPr>
          <a:xfrm>
            <a:off x="375920" y="62179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825823" y="2437520"/>
            <a:ext cx="861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are you most excited about right now?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ABBB2-F1E8-6CC6-4D09-31474682D07E}"/>
              </a:ext>
            </a:extLst>
          </p:cNvPr>
          <p:cNvSpPr txBox="1"/>
          <p:nvPr/>
        </p:nvSpPr>
        <p:spPr>
          <a:xfrm>
            <a:off x="304800" y="61163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657263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>
                <a:latin typeface="Oswald Medium" pitchFamily="2" charset="0"/>
              </a:rPr>
              <a:t>Mathew </a:t>
            </a:r>
            <a:r>
              <a:rPr lang="en-US" sz="7200" err="1">
                <a:latin typeface="Oswald Medium" pitchFamily="2" charset="0"/>
              </a:rPr>
              <a:t>Stockstill</a:t>
            </a:r>
            <a:endParaRPr lang="en-US" sz="7200"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746553" y="1915353"/>
            <a:ext cx="590257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>
                <a:latin typeface="Oswald Medium" pitchFamily="2" charset="0"/>
              </a:rPr>
              <a:t>Mathew </a:t>
            </a:r>
            <a:r>
              <a:rPr lang="en-US" sz="3600" err="1">
                <a:latin typeface="Oswald Medium" pitchFamily="2" charset="0"/>
              </a:rPr>
              <a:t>Stockstill</a:t>
            </a:r>
            <a:r>
              <a:rPr lang="en-US" sz="3600">
                <a:latin typeface="Oswald Medium" pitchFamily="2" charset="0"/>
              </a:rPr>
              <a:t> Architect LLC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067504" y="2827829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mstockstill@mstockstillarchitect.com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660-221-2517</a:t>
            </a:r>
            <a:endParaRPr lang="en-US" sz="32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AEBFD-D928-7C66-6057-C225EAD935BA}"/>
              </a:ext>
            </a:extLst>
          </p:cNvPr>
          <p:cNvSpPr txBox="1"/>
          <p:nvPr/>
        </p:nvSpPr>
        <p:spPr>
          <a:xfrm>
            <a:off x="325120" y="61569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revision>1</cp:revision>
  <dcterms:created xsi:type="dcterms:W3CDTF">2022-05-30T20:16:55Z</dcterms:created>
  <dcterms:modified xsi:type="dcterms:W3CDTF">2022-05-31T16:59:28Z</dcterms:modified>
</cp:coreProperties>
</file>