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58" r:id="rId4"/>
    <p:sldId id="261" r:id="rId5"/>
    <p:sldId id="264" r:id="rId6"/>
    <p:sldId id="265" r:id="rId7"/>
    <p:sldId id="271" r:id="rId8"/>
    <p:sldId id="272" r:id="rId9"/>
    <p:sldId id="268" r:id="rId10"/>
    <p:sldId id="263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3EBC2BF1-755C-4F76-9FFB-BDE9EB50D0A8}"/>
    <pc:docChg chg="modSld">
      <pc:chgData name="Ashley Whaley - ROI Marketing" userId="33c12326-b876-4d0b-b11d-d4bb06a30b6e" providerId="ADAL" clId="{3EBC2BF1-755C-4F76-9FFB-BDE9EB50D0A8}" dt="2022-08-30T19:51:10.947" v="1" actId="20577"/>
      <pc:docMkLst>
        <pc:docMk/>
      </pc:docMkLst>
      <pc:sldChg chg="modSp mod">
        <pc:chgData name="Ashley Whaley - ROI Marketing" userId="33c12326-b876-4d0b-b11d-d4bb06a30b6e" providerId="ADAL" clId="{3EBC2BF1-755C-4F76-9FFB-BDE9EB50D0A8}" dt="2022-08-30T19:51:10.947" v="1" actId="20577"/>
        <pc:sldMkLst>
          <pc:docMk/>
          <pc:sldMk cId="4158541894" sldId="273"/>
        </pc:sldMkLst>
        <pc:spChg chg="mod">
          <ac:chgData name="Ashley Whaley - ROI Marketing" userId="33c12326-b876-4d0b-b11d-d4bb06a30b6e" providerId="ADAL" clId="{3EBC2BF1-755C-4F76-9FFB-BDE9EB50D0A8}" dt="2022-08-30T19:51:10.947" v="1" actId="20577"/>
          <ac:spMkLst>
            <pc:docMk/>
            <pc:sldMk cId="4158541894" sldId="273"/>
            <ac:spMk id="2" creationId="{4890B05B-13AF-3AED-08A4-D36D14DCA3A6}"/>
          </ac:spMkLst>
        </pc:spChg>
      </pc:sldChg>
    </pc:docChg>
  </pc:docChgLst>
  <pc:docChgLst>
    <pc:chgData name="Ashley Whaley - ROI Marketing" userId="33c12326-b876-4d0b-b11d-d4bb06a30b6e" providerId="ADAL" clId="{1DF28C43-8A1F-4D66-BE2B-EAED5EC3788B}"/>
    <pc:docChg chg="modSld">
      <pc:chgData name="Ashley Whaley - ROI Marketing" userId="33c12326-b876-4d0b-b11d-d4bb06a30b6e" providerId="ADAL" clId="{1DF28C43-8A1F-4D66-BE2B-EAED5EC3788B}" dt="2022-05-31T15:45:22.643" v="35" actId="1076"/>
      <pc:docMkLst>
        <pc:docMk/>
      </pc:docMkLst>
      <pc:sldChg chg="addSp modSp mod">
        <pc:chgData name="Ashley Whaley - ROI Marketing" userId="33c12326-b876-4d0b-b11d-d4bb06a30b6e" providerId="ADAL" clId="{1DF28C43-8A1F-4D66-BE2B-EAED5EC3788B}" dt="2022-05-31T15:42:34.876" v="11" actId="1076"/>
        <pc:sldMkLst>
          <pc:docMk/>
          <pc:sldMk cId="2741265208" sldId="258"/>
        </pc:sldMkLst>
        <pc:spChg chg="add mod">
          <ac:chgData name="Ashley Whaley - ROI Marketing" userId="33c12326-b876-4d0b-b11d-d4bb06a30b6e" providerId="ADAL" clId="{1DF28C43-8A1F-4D66-BE2B-EAED5EC3788B}" dt="2022-05-31T15:42:34.876" v="11" actId="1076"/>
          <ac:spMkLst>
            <pc:docMk/>
            <pc:sldMk cId="2741265208" sldId="258"/>
            <ac:spMk id="2" creationId="{73A7A594-8755-A4BB-47A7-23EF0837AD97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1:30.862" v="4" actId="20577"/>
        <pc:sldMkLst>
          <pc:docMk/>
          <pc:sldMk cId="3578747037" sldId="259"/>
        </pc:sldMkLst>
        <pc:spChg chg="add mod">
          <ac:chgData name="Ashley Whaley - ROI Marketing" userId="33c12326-b876-4d0b-b11d-d4bb06a30b6e" providerId="ADAL" clId="{1DF28C43-8A1F-4D66-BE2B-EAED5EC3788B}" dt="2022-05-31T15:41:30.862" v="4" actId="20577"/>
          <ac:spMkLst>
            <pc:docMk/>
            <pc:sldMk cId="3578747037" sldId="259"/>
            <ac:spMk id="2" creationId="{934311CE-4AB1-4341-C2AB-662285D11B0F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2:57.083" v="14" actId="1076"/>
        <pc:sldMkLst>
          <pc:docMk/>
          <pc:sldMk cId="1705899569" sldId="261"/>
        </pc:sldMkLst>
        <pc:spChg chg="add mod">
          <ac:chgData name="Ashley Whaley - ROI Marketing" userId="33c12326-b876-4d0b-b11d-d4bb06a30b6e" providerId="ADAL" clId="{1DF28C43-8A1F-4D66-BE2B-EAED5EC3788B}" dt="2022-05-31T15:42:57.083" v="14" actId="1076"/>
          <ac:spMkLst>
            <pc:docMk/>
            <pc:sldMk cId="1705899569" sldId="261"/>
            <ac:spMk id="2" creationId="{9BAD041B-0238-934B-0E4B-ADE9EE38EFEB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4:55.298" v="32" actId="1076"/>
        <pc:sldMkLst>
          <pc:docMk/>
          <pc:sldMk cId="940010637" sldId="263"/>
        </pc:sldMkLst>
        <pc:spChg chg="add mod">
          <ac:chgData name="Ashley Whaley - ROI Marketing" userId="33c12326-b876-4d0b-b11d-d4bb06a30b6e" providerId="ADAL" clId="{1DF28C43-8A1F-4D66-BE2B-EAED5EC3788B}" dt="2022-05-31T15:44:55.298" v="32" actId="1076"/>
          <ac:spMkLst>
            <pc:docMk/>
            <pc:sldMk cId="940010637" sldId="263"/>
            <ac:spMk id="4" creationId="{2599E1AA-89D5-F6FC-2D47-F541387011C2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3:20.186" v="17" actId="1076"/>
        <pc:sldMkLst>
          <pc:docMk/>
          <pc:sldMk cId="556875902" sldId="264"/>
        </pc:sldMkLst>
        <pc:spChg chg="add mod">
          <ac:chgData name="Ashley Whaley - ROI Marketing" userId="33c12326-b876-4d0b-b11d-d4bb06a30b6e" providerId="ADAL" clId="{1DF28C43-8A1F-4D66-BE2B-EAED5EC3788B}" dt="2022-05-31T15:43:20.186" v="17" actId="1076"/>
          <ac:spMkLst>
            <pc:docMk/>
            <pc:sldMk cId="556875902" sldId="264"/>
            <ac:spMk id="2" creationId="{C6C4D1B1-0409-1E2E-186E-22885760F678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3:38.218" v="20" actId="1076"/>
        <pc:sldMkLst>
          <pc:docMk/>
          <pc:sldMk cId="3500750204" sldId="265"/>
        </pc:sldMkLst>
        <pc:spChg chg="add mod">
          <ac:chgData name="Ashley Whaley - ROI Marketing" userId="33c12326-b876-4d0b-b11d-d4bb06a30b6e" providerId="ADAL" clId="{1DF28C43-8A1F-4D66-BE2B-EAED5EC3788B}" dt="2022-05-31T15:43:38.218" v="20" actId="1076"/>
          <ac:spMkLst>
            <pc:docMk/>
            <pc:sldMk cId="3500750204" sldId="265"/>
            <ac:spMk id="2" creationId="{7790DE04-EC41-A90E-9E64-D7293DEB44DE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4:30.403" v="29" actId="1076"/>
        <pc:sldMkLst>
          <pc:docMk/>
          <pc:sldMk cId="1151173411" sldId="268"/>
        </pc:sldMkLst>
        <pc:spChg chg="add mod">
          <ac:chgData name="Ashley Whaley - ROI Marketing" userId="33c12326-b876-4d0b-b11d-d4bb06a30b6e" providerId="ADAL" clId="{1DF28C43-8A1F-4D66-BE2B-EAED5EC3788B}" dt="2022-05-31T15:44:30.403" v="29" actId="1076"/>
          <ac:spMkLst>
            <pc:docMk/>
            <pc:sldMk cId="1151173411" sldId="268"/>
            <ac:spMk id="2" creationId="{359395D6-CE9D-E06B-663D-E2A92D36C2FC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1:58.627" v="7" actId="1076"/>
        <pc:sldMkLst>
          <pc:docMk/>
          <pc:sldMk cId="1942004202" sldId="269"/>
        </pc:sldMkLst>
        <pc:spChg chg="add mod">
          <ac:chgData name="Ashley Whaley - ROI Marketing" userId="33c12326-b876-4d0b-b11d-d4bb06a30b6e" providerId="ADAL" clId="{1DF28C43-8A1F-4D66-BE2B-EAED5EC3788B}" dt="2022-05-31T15:41:58.627" v="7" actId="1076"/>
          <ac:spMkLst>
            <pc:docMk/>
            <pc:sldMk cId="1942004202" sldId="269"/>
            <ac:spMk id="2" creationId="{070094F1-A511-40A7-2950-8D71FFE23DF3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3:53.074" v="23" actId="1076"/>
        <pc:sldMkLst>
          <pc:docMk/>
          <pc:sldMk cId="1372306428" sldId="271"/>
        </pc:sldMkLst>
        <pc:spChg chg="add mod">
          <ac:chgData name="Ashley Whaley - ROI Marketing" userId="33c12326-b876-4d0b-b11d-d4bb06a30b6e" providerId="ADAL" clId="{1DF28C43-8A1F-4D66-BE2B-EAED5EC3788B}" dt="2022-05-31T15:43:53.074" v="23" actId="1076"/>
          <ac:spMkLst>
            <pc:docMk/>
            <pc:sldMk cId="1372306428" sldId="271"/>
            <ac:spMk id="2" creationId="{A4177C57-03DB-61FA-8D33-9A524639D01F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4:13.834" v="26" actId="1076"/>
        <pc:sldMkLst>
          <pc:docMk/>
          <pc:sldMk cId="2791637613" sldId="272"/>
        </pc:sldMkLst>
        <pc:spChg chg="add mod">
          <ac:chgData name="Ashley Whaley - ROI Marketing" userId="33c12326-b876-4d0b-b11d-d4bb06a30b6e" providerId="ADAL" clId="{1DF28C43-8A1F-4D66-BE2B-EAED5EC3788B}" dt="2022-05-31T15:44:13.834" v="26" actId="1076"/>
          <ac:spMkLst>
            <pc:docMk/>
            <pc:sldMk cId="2791637613" sldId="272"/>
            <ac:spMk id="2" creationId="{76998831-2C8B-E124-7650-C6A9936BF9BE}"/>
          </ac:spMkLst>
        </pc:spChg>
      </pc:sldChg>
      <pc:sldChg chg="addSp modSp mod">
        <pc:chgData name="Ashley Whaley - ROI Marketing" userId="33c12326-b876-4d0b-b11d-d4bb06a30b6e" providerId="ADAL" clId="{1DF28C43-8A1F-4D66-BE2B-EAED5EC3788B}" dt="2022-05-31T15:45:22.643" v="35" actId="1076"/>
        <pc:sldMkLst>
          <pc:docMk/>
          <pc:sldMk cId="4158541894" sldId="273"/>
        </pc:sldMkLst>
        <pc:spChg chg="add mod">
          <ac:chgData name="Ashley Whaley - ROI Marketing" userId="33c12326-b876-4d0b-b11d-d4bb06a30b6e" providerId="ADAL" clId="{1DF28C43-8A1F-4D66-BE2B-EAED5EC3788B}" dt="2022-05-31T15:45:22.643" v="35" actId="1076"/>
          <ac:spMkLst>
            <pc:docMk/>
            <pc:sldMk cId="4158541894" sldId="273"/>
            <ac:spMk id="4" creationId="{3E79EF6C-B2C6-8657-544B-521A3A9EF869}"/>
          </ac:spMkLst>
        </pc:spChg>
      </pc:sldChg>
    </pc:docChg>
  </pc:docChgLst>
  <pc:docChgLst>
    <pc:chgData name="Guest User" userId="S::urn:spo:anon#65663345ea2deca00cba61c9f8de43b7cf19603fc123fdfd5eb6133e22df9043::" providerId="AD" clId="Web-{62CBFE15-EA56-3B31-D4EE-50B2AD4EF425}"/>
    <pc:docChg chg="modSld">
      <pc:chgData name="Guest User" userId="S::urn:spo:anon#65663345ea2deca00cba61c9f8de43b7cf19603fc123fdfd5eb6133e22df9043::" providerId="AD" clId="Web-{62CBFE15-EA56-3B31-D4EE-50B2AD4EF425}" dt="2022-05-31T17:27:48.880" v="3" actId="20577"/>
      <pc:docMkLst>
        <pc:docMk/>
      </pc:docMkLst>
      <pc:sldChg chg="modSp">
        <pc:chgData name="Guest User" userId="S::urn:spo:anon#65663345ea2deca00cba61c9f8de43b7cf19603fc123fdfd5eb6133e22df9043::" providerId="AD" clId="Web-{62CBFE15-EA56-3B31-D4EE-50B2AD4EF425}" dt="2022-05-31T17:27:48.880" v="3" actId="20577"/>
        <pc:sldMkLst>
          <pc:docMk/>
          <pc:sldMk cId="2791637613" sldId="272"/>
        </pc:sldMkLst>
        <pc:spChg chg="mod">
          <ac:chgData name="Guest User" userId="S::urn:spo:anon#65663345ea2deca00cba61c9f8de43b7cf19603fc123fdfd5eb6133e22df9043::" providerId="AD" clId="Web-{62CBFE15-EA56-3B31-D4EE-50B2AD4EF425}" dt="2022-05-31T17:27:48.880" v="3" actId="20577"/>
          <ac:spMkLst>
            <pc:docMk/>
            <pc:sldMk cId="2791637613" sldId="272"/>
            <ac:spMk id="10" creationId="{2A7BA720-4545-4D72-8613-E60C25EC84B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16D8-4B63-E71C-80D5-A747F69D4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7D6F4-6B24-BB65-D0E8-C24D37F7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11133-177B-CC69-9A74-323C8335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EC08-72E7-06AE-EB10-688C7F5A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3652-F6A6-51C1-8DDF-40AC1C1C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A9CC-2250-EFAA-06B3-C7D5116B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C4F1-FA63-D452-E9DC-36EE9BACD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0A73-8826-5631-F2FF-FB7437DF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7F258-5050-055A-9FA5-7283CEDA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8B63-8287-5EE6-21B3-7A151FAD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76D24-0EC2-41ED-3F30-AFCAAE559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8D768-9D71-99E9-5250-BCEB0D969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1D130-FFA2-9B3E-D0BF-19078CA9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04A7C-AFED-E4FC-BE9F-50B1DC4E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2D2BA-9189-8908-F4F4-9BBB7ABD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4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FFF4-53E8-11AB-140A-9D5EC03F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A133-A8D4-6BA0-035C-28EBEEB40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25865-1C1E-ABFD-9281-6C789A9B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5B8C-D690-52CD-C730-78E8F6E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E8BFF-77F4-0C0F-9189-3D827946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DFDE-F26D-554E-E5B7-172FD385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BD56B-0D5C-0CBE-08C9-26DB6FD7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905B4-674F-2B2E-6A16-709EF944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DD9A-B4DA-A264-05A9-5279CC5C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7FEE2-7722-37FC-3F8C-463B3905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5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67C85-2781-37F4-E4C6-01988819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81744-01E3-64D6-B9BB-9729A821E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643B0-C8D8-A954-1A61-9FBED767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8AC63-B777-ABE6-6C40-DA95DD4F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3671F-C705-C90A-48AB-68BF35DA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6467B-A23E-CC3A-074F-91114B0F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51DC-93E1-434E-85C3-A564569B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032E3-BDDA-7E84-8502-98CDC7C4C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0DBB8-7F20-D820-40A0-611969564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B67D6-4574-9983-5B00-59C10AB84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B9FF3-2740-EF55-5E0E-DCB6ABC50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84D09-1B0F-C16E-ACD0-79807056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8C1D8-458F-7417-A72C-8CCD4BC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0E3BD-694E-FC8D-F5E7-9BDB8434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648-13AE-43DB-04FD-3DB66B6B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2782-1684-4DD4-765E-00AB9DF9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BE92E-CD61-EA80-0744-0F12161A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E00C8-349E-94EC-E0D6-DE99F789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8D60C-4F59-2635-10EB-2D13DD27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B806F4-17A4-EDA3-19C6-7D2F2955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0649-20AD-A171-C2B5-F6F60116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6727-9C92-3097-BFAB-60F3F0AE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ADC4-7346-26AF-AC46-8757CC67D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F9C34-5F1F-D063-CCF0-FEBBA8361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3E03-BAC6-ED73-9691-BB2ACF39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30F54-D633-6430-A0CF-C70DB904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05FE6-1C27-5913-B34E-A9856B1C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3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312E-BD58-9869-83E6-C1697BEF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B7E36-30F7-F0A7-207C-5EA5509B1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CBBC2-E6AE-C750-943C-08F47F51D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203FA-2662-F479-DEC7-92AC348E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A54E5-9DD1-F4AE-7546-8ADB927F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E9B29-584C-EFE9-E7FB-210321F7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0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6A768-AC02-DEE6-8B74-B1DED222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A154-2332-7DF3-A063-8A21EF67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6A4FC-C68F-7A21-3DA0-F1E865B45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4422-777D-4BFF-A8BC-CDD453B2DCF4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4951C-E490-E13C-735C-7C1A88838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8BC9A-F0A0-1BBB-AFEE-078B2BCED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E733E-50ED-8941-6AC6-875B6930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Adrian Schermer </a:t>
            </a:r>
            <a:r>
              <a:rPr lang="en-US" sz="2800" b="1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4311CE-4AB1-4341-C2AB-662285D11B0F}"/>
              </a:ext>
            </a:extLst>
          </p:cNvPr>
          <p:cNvSpPr txBox="1"/>
          <p:nvPr/>
        </p:nvSpPr>
        <p:spPr>
          <a:xfrm>
            <a:off x="223520" y="6179297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357874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7101840" y="3583970"/>
            <a:ext cx="46560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Mathew </a:t>
            </a:r>
            <a:r>
              <a:rPr lang="en-US" sz="2400" b="1" err="1">
                <a:solidFill>
                  <a:schemeClr val="bg1"/>
                </a:solidFill>
              </a:rPr>
              <a:t>Stockstill</a:t>
            </a:r>
            <a:r>
              <a:rPr lang="en-US" sz="2400" b="1">
                <a:solidFill>
                  <a:schemeClr val="bg1"/>
                </a:solidFill>
              </a:rPr>
              <a:t> Architect, LLC </a:t>
            </a:r>
          </a:p>
          <a:p>
            <a:r>
              <a:rPr lang="en-US" sz="2800" b="1">
                <a:solidFill>
                  <a:schemeClr val="bg1"/>
                </a:solidFill>
              </a:rPr>
              <a:t>www.mstockstillarchitect.com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5A290A7B-8908-E64A-3D23-739695900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789969"/>
            <a:ext cx="4379915" cy="29561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9E1AA-89D5-F6FC-2D47-F541387011C2}"/>
              </a:ext>
            </a:extLst>
          </p:cNvPr>
          <p:cNvSpPr txBox="1"/>
          <p:nvPr/>
        </p:nvSpPr>
        <p:spPr>
          <a:xfrm>
            <a:off x="455220" y="618161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3350315" y="2560745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421763" y="3429000"/>
            <a:ext cx="790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	Photos with Santa – November 12</a:t>
            </a:r>
            <a:r>
              <a:rPr lang="en-US" sz="4000" b="1" baseline="30000" dirty="0">
                <a:solidFill>
                  <a:schemeClr val="bg1"/>
                </a:solidFill>
              </a:rPr>
              <a:t>th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9EF6C-B2C6-8657-544B-521A3A9EF869}"/>
              </a:ext>
            </a:extLst>
          </p:cNvPr>
          <p:cNvSpPr txBox="1"/>
          <p:nvPr/>
        </p:nvSpPr>
        <p:spPr>
          <a:xfrm>
            <a:off x="243840" y="61874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CEFB5A-9733-4A0C-B1CA-74201619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20" y="2082776"/>
            <a:ext cx="7705360" cy="214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094F1-A511-40A7-2950-8D71FFE23DF3}"/>
              </a:ext>
            </a:extLst>
          </p:cNvPr>
          <p:cNvSpPr txBox="1"/>
          <p:nvPr/>
        </p:nvSpPr>
        <p:spPr>
          <a:xfrm>
            <a:off x="375920" y="620776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553872" y="1793759"/>
            <a:ext cx="7994496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00CC99"/>
                </a:solidFill>
                <a:latin typeface="Oswald Medium" pitchFamily="2" charset="0"/>
              </a:rPr>
              <a:t>Mathew </a:t>
            </a:r>
            <a:r>
              <a:rPr lang="en-US" sz="8800" err="1">
                <a:solidFill>
                  <a:srgbClr val="00CC99"/>
                </a:solidFill>
                <a:latin typeface="Oswald Medium" pitchFamily="2" charset="0"/>
              </a:rPr>
              <a:t>Stockstill</a:t>
            </a:r>
            <a:endParaRPr lang="en-US" sz="8800">
              <a:solidFill>
                <a:srgbClr val="00CC99"/>
              </a:solidFill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786580" y="3109860"/>
            <a:ext cx="6647974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3CAD7F"/>
                </a:solidFill>
                <a:latin typeface="Oswald Medium" pitchFamily="2" charset="0"/>
              </a:rPr>
              <a:t>Mathew </a:t>
            </a:r>
            <a:r>
              <a:rPr lang="en-US" sz="4000" err="1">
                <a:solidFill>
                  <a:srgbClr val="3CAD7F"/>
                </a:solidFill>
                <a:latin typeface="Oswald Medium" pitchFamily="2" charset="0"/>
              </a:rPr>
              <a:t>Stockstill</a:t>
            </a:r>
            <a:r>
              <a:rPr lang="en-US" sz="4000">
                <a:solidFill>
                  <a:srgbClr val="3CAD7F"/>
                </a:solidFill>
                <a:latin typeface="Oswald Medium" pitchFamily="2" charset="0"/>
              </a:rPr>
              <a:t> Architect, LLC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7A594-8755-A4BB-47A7-23EF0837AD97}"/>
              </a:ext>
            </a:extLst>
          </p:cNvPr>
          <p:cNvSpPr txBox="1"/>
          <p:nvPr/>
        </p:nvSpPr>
        <p:spPr>
          <a:xfrm>
            <a:off x="553872" y="585216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752150" y="1710000"/>
            <a:ext cx="11173252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Today we will be speaking with Mathew </a:t>
            </a:r>
            <a:r>
              <a:rPr lang="en-US" sz="2800" b="1" err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Stockstill</a:t>
            </a:r>
            <a:r>
              <a:rPr lang="en-US" sz="2800" b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with Mathew </a:t>
            </a:r>
            <a:r>
              <a:rPr lang="en-US" sz="2800" b="1" err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Stockstill</a:t>
            </a:r>
            <a:r>
              <a:rPr lang="en-US" sz="2800" b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 Architecture, LLC.</a:t>
            </a:r>
          </a:p>
          <a:p>
            <a:pPr algn="ctr" fontAlgn="base"/>
            <a:r>
              <a:rPr lang="en-US" sz="2800" b="1">
                <a:solidFill>
                  <a:schemeClr val="bg1"/>
                </a:solidFill>
                <a:latin typeface="Oswald Medium" pitchFamily="2" charset="0"/>
              </a:rPr>
              <a:t>Mathew is an architect </a:t>
            </a:r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specializing in guiding and collaborative processes with </a:t>
            </a:r>
          </a:p>
          <a:p>
            <a:pPr algn="ctr" fontAlgn="base"/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clients on residential, and small to mid-size public and commercial projects. </a:t>
            </a:r>
          </a:p>
          <a:p>
            <a:pPr algn="ctr" fontAlgn="base"/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Mathew’s firm offers design, project consultation, permit assistance, </a:t>
            </a:r>
          </a:p>
          <a:p>
            <a:pPr algn="ctr" fontAlgn="base"/>
            <a:r>
              <a:rPr lang="en-US" sz="2800" b="1" i="0">
                <a:solidFill>
                  <a:schemeClr val="bg1"/>
                </a:solidFill>
                <a:effectLst/>
                <a:latin typeface="Oswald Medium" panose="00000600000000000000" pitchFamily="2" charset="0"/>
              </a:rPr>
              <a:t>drafting, and construction administration services in both Oregon, and Missouri. </a:t>
            </a:r>
          </a:p>
          <a:p>
            <a:pPr algn="ctr"/>
            <a:endParaRPr lang="en-US" sz="2400" b="1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D041B-0238-934B-0E4B-ADE9EE38EFEB}"/>
              </a:ext>
            </a:extLst>
          </p:cNvPr>
          <p:cNvSpPr txBox="1"/>
          <p:nvPr/>
        </p:nvSpPr>
        <p:spPr>
          <a:xfrm>
            <a:off x="365201" y="610988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+mj-lt"/>
                <a:ea typeface="+mj-ea"/>
                <a:cs typeface="+mj-cs"/>
              </a:rPr>
              <a:t>   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275163" y="1527283"/>
            <a:ext cx="57768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Today we will learning about Mathew,</a:t>
            </a:r>
            <a:r>
              <a:rPr lang="en-US" sz="2800" b="0" i="0">
                <a:effectLst/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2800" b="0" i="0">
                <a:effectLst/>
                <a:latin typeface="Calibri" panose="020F0502020204030204" pitchFamily="34" charset="0"/>
              </a:rPr>
              <a:t>and what what’s ahead </a:t>
            </a:r>
            <a:r>
              <a:rPr lang="en-US" sz="2800">
                <a:latin typeface="Calibri" panose="020F0502020204030204" pitchFamily="34" charset="0"/>
              </a:rPr>
              <a:t>at </a:t>
            </a:r>
          </a:p>
          <a:p>
            <a:pPr algn="ctr"/>
            <a:r>
              <a:rPr lang="en-US" sz="2800">
                <a:latin typeface="Calibri" panose="020F0502020204030204" pitchFamily="34" charset="0"/>
              </a:rPr>
              <a:t>Mathew </a:t>
            </a:r>
            <a:r>
              <a:rPr lang="en-US" sz="2800" err="1">
                <a:latin typeface="Calibri" panose="020F0502020204030204" pitchFamily="34" charset="0"/>
              </a:rPr>
              <a:t>Stockstill</a:t>
            </a:r>
            <a:r>
              <a:rPr lang="en-US" sz="2800">
                <a:latin typeface="Calibri" panose="020F0502020204030204" pitchFamily="34" charset="0"/>
              </a:rPr>
              <a:t> Architect,  LLC.</a:t>
            </a:r>
            <a:endParaRPr lang="en-US" sz="2800"/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3F97A9F-EDCB-20CD-2757-C916BEAF5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10" y="0"/>
            <a:ext cx="56848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C4D1B1-0409-1E2E-186E-22885760F678}"/>
              </a:ext>
            </a:extLst>
          </p:cNvPr>
          <p:cNvSpPr txBox="1"/>
          <p:nvPr/>
        </p:nvSpPr>
        <p:spPr>
          <a:xfrm>
            <a:off x="275163" y="617696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661231" y="2537296"/>
            <a:ext cx="6886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What are your 3 biggest goals right now? </a:t>
            </a:r>
            <a:r>
              <a:rPr lang="en-US" sz="3600">
                <a:solidFill>
                  <a:srgbClr val="000000"/>
                </a:solidFill>
                <a:latin typeface="Oswald Light" pitchFamily="2" charset="0"/>
              </a:rPr>
              <a:t>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0DE04-EC41-A90E-9E64-D7293DEB44DE}"/>
              </a:ext>
            </a:extLst>
          </p:cNvPr>
          <p:cNvSpPr txBox="1"/>
          <p:nvPr/>
        </p:nvSpPr>
        <p:spPr>
          <a:xfrm>
            <a:off x="365760" y="59842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Who should we be on the look out to connect you with? 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77C57-03DB-61FA-8D33-9A524639D01F}"/>
              </a:ext>
            </a:extLst>
          </p:cNvPr>
          <p:cNvSpPr txBox="1"/>
          <p:nvPr/>
        </p:nvSpPr>
        <p:spPr>
          <a:xfrm>
            <a:off x="254000" y="60756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456167" y="2305440"/>
            <a:ext cx="9030998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3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Where do you see yourself in the next </a:t>
            </a:r>
            <a:r>
              <a:rPr lang="en-US" sz="3600">
                <a:solidFill>
                  <a:srgbClr val="000000"/>
                </a:solidFill>
                <a:latin typeface="Calibri"/>
                <a:cs typeface="Calibri"/>
              </a:rPr>
              <a:t>5 </a:t>
            </a:r>
            <a:r>
              <a:rPr lang="en-US" sz="3600" b="0" i="0">
                <a:solidFill>
                  <a:srgbClr val="000000"/>
                </a:solidFill>
                <a:effectLst/>
                <a:latin typeface="Calibri"/>
                <a:cs typeface="Calibri"/>
              </a:rPr>
              <a:t>years?</a:t>
            </a:r>
            <a:r>
              <a:rPr lang="en-US" sz="360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sz="36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998831-2C8B-E124-7650-C6A9936BF9BE}"/>
              </a:ext>
            </a:extLst>
          </p:cNvPr>
          <p:cNvSpPr txBox="1"/>
          <p:nvPr/>
        </p:nvSpPr>
        <p:spPr>
          <a:xfrm>
            <a:off x="182880" y="61264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6572633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>
                <a:latin typeface="Oswald Medium" pitchFamily="2" charset="0"/>
              </a:rPr>
              <a:t>Mathew </a:t>
            </a:r>
            <a:r>
              <a:rPr lang="en-US" sz="7200" err="1">
                <a:latin typeface="Oswald Medium" pitchFamily="2" charset="0"/>
              </a:rPr>
              <a:t>Stockstill</a:t>
            </a:r>
            <a:endParaRPr lang="en-US" sz="7200"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746553" y="1915353"/>
            <a:ext cx="590257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>
                <a:latin typeface="Oswald Medium" pitchFamily="2" charset="0"/>
              </a:rPr>
              <a:t>Mathew </a:t>
            </a:r>
            <a:r>
              <a:rPr lang="en-US" sz="3600" err="1">
                <a:latin typeface="Oswald Medium" pitchFamily="2" charset="0"/>
              </a:rPr>
              <a:t>Stockstill</a:t>
            </a:r>
            <a:r>
              <a:rPr lang="en-US" sz="3600">
                <a:latin typeface="Oswald Medium" pitchFamily="2" charset="0"/>
              </a:rPr>
              <a:t> Architect LLC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067504" y="2827829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mstockstill@mstockstillarchitect.com</a:t>
            </a:r>
          </a:p>
          <a:p>
            <a:pPr algn="ctr"/>
            <a:r>
              <a:rPr lang="en-US" sz="320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660-221-2517</a:t>
            </a:r>
            <a:endParaRPr lang="en-US" sz="320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9395D6-CE9D-E06B-663D-E2A92D36C2FC}"/>
              </a:ext>
            </a:extLst>
          </p:cNvPr>
          <p:cNvSpPr txBox="1"/>
          <p:nvPr/>
        </p:nvSpPr>
        <p:spPr>
          <a:xfrm>
            <a:off x="193040" y="62280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</Words>
  <Application>Microsoft Office PowerPoint</Application>
  <PresentationFormat>Widescreen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1</cp:revision>
  <dcterms:created xsi:type="dcterms:W3CDTF">2022-05-30T20:27:24Z</dcterms:created>
  <dcterms:modified xsi:type="dcterms:W3CDTF">2022-08-30T19:51:14Z</dcterms:modified>
</cp:coreProperties>
</file>