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58" r:id="rId4"/>
    <p:sldId id="261" r:id="rId5"/>
    <p:sldId id="264" r:id="rId6"/>
    <p:sldId id="265" r:id="rId7"/>
    <p:sldId id="271" r:id="rId8"/>
    <p:sldId id="272" r:id="rId9"/>
    <p:sldId id="268" r:id="rId10"/>
    <p:sldId id="263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E84F2-F3BF-6556-235C-DB39A3B24950}" v="24" dt="2022-06-15T16:21:36.623"/>
    <p1510:client id="{8F2F7938-F722-422C-A22C-82350A14B4A3}" v="8" dt="2022-06-14T18:33:34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8F2F7938-F722-422C-A22C-82350A14B4A3}"/>
    <pc:docChg chg="custSel addSld delSld modSld sldOrd">
      <pc:chgData name="Ashley Whaley - ROI Marketing" userId="33c12326-b876-4d0b-b11d-d4bb06a30b6e" providerId="ADAL" clId="{8F2F7938-F722-422C-A22C-82350A14B4A3}" dt="2022-06-14T22:49:45.560" v="420" actId="20577"/>
      <pc:docMkLst>
        <pc:docMk/>
      </pc:docMkLst>
      <pc:sldChg chg="modSp mod">
        <pc:chgData name="Ashley Whaley - ROI Marketing" userId="33c12326-b876-4d0b-b11d-d4bb06a30b6e" providerId="ADAL" clId="{8F2F7938-F722-422C-A22C-82350A14B4A3}" dt="2022-06-14T18:09:40.844" v="34" actId="1076"/>
        <pc:sldMkLst>
          <pc:docMk/>
          <pc:sldMk cId="2741265208" sldId="258"/>
        </pc:sldMkLst>
        <pc:spChg chg="mod">
          <ac:chgData name="Ashley Whaley - ROI Marketing" userId="33c12326-b876-4d0b-b11d-d4bb06a30b6e" providerId="ADAL" clId="{8F2F7938-F722-422C-A22C-82350A14B4A3}" dt="2022-06-14T18:09:34.611" v="33" actId="1076"/>
          <ac:spMkLst>
            <pc:docMk/>
            <pc:sldMk cId="2741265208" sldId="258"/>
            <ac:spMk id="8" creationId="{FB01545D-4AE8-4192-8318-6B11ED42A9B8}"/>
          </ac:spMkLst>
        </pc:spChg>
        <pc:spChg chg="mod">
          <ac:chgData name="Ashley Whaley - ROI Marketing" userId="33c12326-b876-4d0b-b11d-d4bb06a30b6e" providerId="ADAL" clId="{8F2F7938-F722-422C-A22C-82350A14B4A3}" dt="2022-06-14T18:09:40.844" v="34" actId="1076"/>
          <ac:spMkLst>
            <pc:docMk/>
            <pc:sldMk cId="2741265208" sldId="258"/>
            <ac:spMk id="10" creationId="{2A7BA720-4545-4D72-8613-E60C25EC84B1}"/>
          </ac:spMkLst>
        </pc:spChg>
      </pc:sldChg>
      <pc:sldChg chg="del">
        <pc:chgData name="Ashley Whaley - ROI Marketing" userId="33c12326-b876-4d0b-b11d-d4bb06a30b6e" providerId="ADAL" clId="{8F2F7938-F722-422C-A22C-82350A14B4A3}" dt="2022-06-14T17:52:27.857" v="2" actId="2696"/>
        <pc:sldMkLst>
          <pc:docMk/>
          <pc:sldMk cId="3578747037" sldId="259"/>
        </pc:sldMkLst>
      </pc:sldChg>
      <pc:sldChg chg="modSp mod">
        <pc:chgData name="Ashley Whaley - ROI Marketing" userId="33c12326-b876-4d0b-b11d-d4bb06a30b6e" providerId="ADAL" clId="{8F2F7938-F722-422C-A22C-82350A14B4A3}" dt="2022-06-14T18:11:55.853" v="131" actId="20577"/>
        <pc:sldMkLst>
          <pc:docMk/>
          <pc:sldMk cId="1705899569" sldId="261"/>
        </pc:sldMkLst>
        <pc:spChg chg="mod">
          <ac:chgData name="Ashley Whaley - ROI Marketing" userId="33c12326-b876-4d0b-b11d-d4bb06a30b6e" providerId="ADAL" clId="{8F2F7938-F722-422C-A22C-82350A14B4A3}" dt="2022-06-14T18:11:55.853" v="131" actId="20577"/>
          <ac:spMkLst>
            <pc:docMk/>
            <pc:sldMk cId="1705899569" sldId="261"/>
            <ac:spMk id="4" creationId="{EDF3E92D-4273-4381-B509-72421AA7C5E7}"/>
          </ac:spMkLst>
        </pc:spChg>
      </pc:sldChg>
      <pc:sldChg chg="modSp add del mod ord">
        <pc:chgData name="Ashley Whaley - ROI Marketing" userId="33c12326-b876-4d0b-b11d-d4bb06a30b6e" providerId="ADAL" clId="{8F2F7938-F722-422C-A22C-82350A14B4A3}" dt="2022-06-14T18:34:04.736" v="415" actId="20577"/>
        <pc:sldMkLst>
          <pc:docMk/>
          <pc:sldMk cId="940010637" sldId="263"/>
        </pc:sldMkLst>
        <pc:spChg chg="mod">
          <ac:chgData name="Ashley Whaley - ROI Marketing" userId="33c12326-b876-4d0b-b11d-d4bb06a30b6e" providerId="ADAL" clId="{8F2F7938-F722-422C-A22C-82350A14B4A3}" dt="2022-06-14T18:34:04.736" v="415" actId="20577"/>
          <ac:spMkLst>
            <pc:docMk/>
            <pc:sldMk cId="940010637" sldId="263"/>
            <ac:spMk id="4" creationId="{D70AB86D-22AB-6F92-D384-CACB45482BAD}"/>
          </ac:spMkLst>
        </pc:spChg>
      </pc:sldChg>
      <pc:sldChg chg="addSp delSp modSp mod">
        <pc:chgData name="Ashley Whaley - ROI Marketing" userId="33c12326-b876-4d0b-b11d-d4bb06a30b6e" providerId="ADAL" clId="{8F2F7938-F722-422C-A22C-82350A14B4A3}" dt="2022-06-14T22:49:45.560" v="420" actId="20577"/>
        <pc:sldMkLst>
          <pc:docMk/>
          <pc:sldMk cId="556875902" sldId="264"/>
        </pc:sldMkLst>
        <pc:spChg chg="mod">
          <ac:chgData name="Ashley Whaley - ROI Marketing" userId="33c12326-b876-4d0b-b11d-d4bb06a30b6e" providerId="ADAL" clId="{8F2F7938-F722-422C-A22C-82350A14B4A3}" dt="2022-06-14T18:22:22.871" v="225" actId="14100"/>
          <ac:spMkLst>
            <pc:docMk/>
            <pc:sldMk cId="556875902" sldId="264"/>
            <ac:spMk id="5" creationId="{D0253224-67A0-4371-AAD2-FA3836615F62}"/>
          </ac:spMkLst>
        </pc:spChg>
        <pc:spChg chg="mod">
          <ac:chgData name="Ashley Whaley - ROI Marketing" userId="33c12326-b876-4d0b-b11d-d4bb06a30b6e" providerId="ADAL" clId="{8F2F7938-F722-422C-A22C-82350A14B4A3}" dt="2022-06-14T22:49:45.560" v="420" actId="20577"/>
          <ac:spMkLst>
            <pc:docMk/>
            <pc:sldMk cId="556875902" sldId="264"/>
            <ac:spMk id="10" creationId="{93054E68-01F6-B264-1F8B-74E9D3C2CF01}"/>
          </ac:spMkLst>
        </pc:spChg>
        <pc:picChg chg="del">
          <ac:chgData name="Ashley Whaley - ROI Marketing" userId="33c12326-b876-4d0b-b11d-d4bb06a30b6e" providerId="ADAL" clId="{8F2F7938-F722-422C-A22C-82350A14B4A3}" dt="2022-06-14T18:13:19.388" v="209" actId="21"/>
          <ac:picMkLst>
            <pc:docMk/>
            <pc:sldMk cId="556875902" sldId="264"/>
            <ac:picMk id="3" creationId="{93F97A9F-EDCB-20CD-2757-C916BEAF57E1}"/>
          </ac:picMkLst>
        </pc:picChg>
        <pc:picChg chg="mod">
          <ac:chgData name="Ashley Whaley - ROI Marketing" userId="33c12326-b876-4d0b-b11d-d4bb06a30b6e" providerId="ADAL" clId="{8F2F7938-F722-422C-A22C-82350A14B4A3}" dt="2022-06-14T18:22:14.303" v="223" actId="1076"/>
          <ac:picMkLst>
            <pc:docMk/>
            <pc:sldMk cId="556875902" sldId="264"/>
            <ac:picMk id="4" creationId="{802F1AAA-D110-C0E6-866F-795AA6E2B5A3}"/>
          </ac:picMkLst>
        </pc:picChg>
        <pc:picChg chg="add mod">
          <ac:chgData name="Ashley Whaley - ROI Marketing" userId="33c12326-b876-4d0b-b11d-d4bb06a30b6e" providerId="ADAL" clId="{8F2F7938-F722-422C-A22C-82350A14B4A3}" dt="2022-06-14T18:22:45.552" v="230" actId="14100"/>
          <ac:picMkLst>
            <pc:docMk/>
            <pc:sldMk cId="556875902" sldId="264"/>
            <ac:picMk id="7" creationId="{E2E14F0A-59C4-8B1D-2F83-794ED0C499EA}"/>
          </ac:picMkLst>
        </pc:picChg>
      </pc:sldChg>
      <pc:sldChg chg="modSp mod">
        <pc:chgData name="Ashley Whaley - ROI Marketing" userId="33c12326-b876-4d0b-b11d-d4bb06a30b6e" providerId="ADAL" clId="{8F2F7938-F722-422C-A22C-82350A14B4A3}" dt="2022-06-14T18:32:24.657" v="381" actId="20577"/>
        <pc:sldMkLst>
          <pc:docMk/>
          <pc:sldMk cId="3500750204" sldId="265"/>
        </pc:sldMkLst>
        <pc:spChg chg="mod">
          <ac:chgData name="Ashley Whaley - ROI Marketing" userId="33c12326-b876-4d0b-b11d-d4bb06a30b6e" providerId="ADAL" clId="{8F2F7938-F722-422C-A22C-82350A14B4A3}" dt="2022-06-14T18:32:24.657" v="381" actId="20577"/>
          <ac:spMkLst>
            <pc:docMk/>
            <pc:sldMk cId="3500750204" sldId="265"/>
            <ac:spMk id="10" creationId="{2A7BA720-4545-4D72-8613-E60C25EC84B1}"/>
          </ac:spMkLst>
        </pc:spChg>
      </pc:sldChg>
      <pc:sldChg chg="modSp add del mod ord">
        <pc:chgData name="Ashley Whaley - ROI Marketing" userId="33c12326-b876-4d0b-b11d-d4bb06a30b6e" providerId="ADAL" clId="{8F2F7938-F722-422C-A22C-82350A14B4A3}" dt="2022-06-14T18:33:59.808" v="413" actId="20577"/>
        <pc:sldMkLst>
          <pc:docMk/>
          <pc:sldMk cId="1151173411" sldId="268"/>
        </pc:sldMkLst>
        <pc:spChg chg="mod">
          <ac:chgData name="Ashley Whaley - ROI Marketing" userId="33c12326-b876-4d0b-b11d-d4bb06a30b6e" providerId="ADAL" clId="{8F2F7938-F722-422C-A22C-82350A14B4A3}" dt="2022-06-14T18:33:59.808" v="413" actId="20577"/>
          <ac:spMkLst>
            <pc:docMk/>
            <pc:sldMk cId="1151173411" sldId="268"/>
            <ac:spMk id="2" creationId="{942ED066-A61D-A5EB-19DD-C52A2EF2DBCE}"/>
          </ac:spMkLst>
        </pc:spChg>
      </pc:sldChg>
      <pc:sldChg chg="del">
        <pc:chgData name="Ashley Whaley - ROI Marketing" userId="33c12326-b876-4d0b-b11d-d4bb06a30b6e" providerId="ADAL" clId="{8F2F7938-F722-422C-A22C-82350A14B4A3}" dt="2022-06-14T17:53:20.876" v="7" actId="2696"/>
        <pc:sldMkLst>
          <pc:docMk/>
          <pc:sldMk cId="1942004202" sldId="269"/>
        </pc:sldMkLst>
      </pc:sldChg>
      <pc:sldChg chg="modSp mod">
        <pc:chgData name="Ashley Whaley - ROI Marketing" userId="33c12326-b876-4d0b-b11d-d4bb06a30b6e" providerId="ADAL" clId="{8F2F7938-F722-422C-A22C-82350A14B4A3}" dt="2022-06-14T18:23:59.329" v="337" actId="20577"/>
        <pc:sldMkLst>
          <pc:docMk/>
          <pc:sldMk cId="1372306428" sldId="271"/>
        </pc:sldMkLst>
        <pc:spChg chg="mod">
          <ac:chgData name="Ashley Whaley - ROI Marketing" userId="33c12326-b876-4d0b-b11d-d4bb06a30b6e" providerId="ADAL" clId="{8F2F7938-F722-422C-A22C-82350A14B4A3}" dt="2022-06-14T18:23:59.329" v="337" actId="20577"/>
          <ac:spMkLst>
            <pc:docMk/>
            <pc:sldMk cId="1372306428" sldId="271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8F2F7938-F722-422C-A22C-82350A14B4A3}" dt="2022-06-14T18:24:16.454" v="366" actId="20577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8F2F7938-F722-422C-A22C-82350A14B4A3}" dt="2022-06-14T18:24:16.454" v="366" actId="20577"/>
          <ac:spMkLst>
            <pc:docMk/>
            <pc:sldMk cId="2791637613" sldId="272"/>
            <ac:spMk id="10" creationId="{2A7BA720-4545-4D72-8613-E60C25EC84B1}"/>
          </ac:spMkLst>
        </pc:spChg>
      </pc:sldChg>
      <pc:sldChg chg="modSp add del mod">
        <pc:chgData name="Ashley Whaley - ROI Marketing" userId="33c12326-b876-4d0b-b11d-d4bb06a30b6e" providerId="ADAL" clId="{8F2F7938-F722-422C-A22C-82350A14B4A3}" dt="2022-06-14T18:34:10.819" v="417" actId="20577"/>
        <pc:sldMkLst>
          <pc:docMk/>
          <pc:sldMk cId="4158541894" sldId="273"/>
        </pc:sldMkLst>
        <pc:spChg chg="mod">
          <ac:chgData name="Ashley Whaley - ROI Marketing" userId="33c12326-b876-4d0b-b11d-d4bb06a30b6e" providerId="ADAL" clId="{8F2F7938-F722-422C-A22C-82350A14B4A3}" dt="2022-06-14T18:34:10.819" v="417" actId="20577"/>
          <ac:spMkLst>
            <pc:docMk/>
            <pc:sldMk cId="4158541894" sldId="273"/>
            <ac:spMk id="4" creationId="{6C3F1AFB-7C4B-9389-DB81-A835D7FEAE22}"/>
          </ac:spMkLst>
        </pc:spChg>
      </pc:sldChg>
      <pc:sldChg chg="new del">
        <pc:chgData name="Ashley Whaley - ROI Marketing" userId="33c12326-b876-4d0b-b11d-d4bb06a30b6e" providerId="ADAL" clId="{8F2F7938-F722-422C-A22C-82350A14B4A3}" dt="2022-06-14T17:52:30.035" v="3" actId="2696"/>
        <pc:sldMkLst>
          <pc:docMk/>
          <pc:sldMk cId="689207791" sldId="275"/>
        </pc:sldMkLst>
      </pc:sldChg>
      <pc:sldChg chg="addSp modSp add mod">
        <pc:chgData name="Ashley Whaley - ROI Marketing" userId="33c12326-b876-4d0b-b11d-d4bb06a30b6e" providerId="ADAL" clId="{8F2F7938-F722-422C-A22C-82350A14B4A3}" dt="2022-06-14T18:33:17.399" v="396" actId="20577"/>
        <pc:sldMkLst>
          <pc:docMk/>
          <pc:sldMk cId="3918043519" sldId="276"/>
        </pc:sldMkLst>
        <pc:spChg chg="add mod">
          <ac:chgData name="Ashley Whaley - ROI Marketing" userId="33c12326-b876-4d0b-b11d-d4bb06a30b6e" providerId="ADAL" clId="{8F2F7938-F722-422C-A22C-82350A14B4A3}" dt="2022-06-14T18:33:17.399" v="396" actId="20577"/>
          <ac:spMkLst>
            <pc:docMk/>
            <pc:sldMk cId="3918043519" sldId="276"/>
            <ac:spMk id="2" creationId="{CB2A8B4D-07E9-F017-2BD9-F22FD2D20174}"/>
          </ac:spMkLst>
        </pc:spChg>
      </pc:sldChg>
      <pc:sldChg chg="new del">
        <pc:chgData name="Ashley Whaley - ROI Marketing" userId="33c12326-b876-4d0b-b11d-d4bb06a30b6e" providerId="ADAL" clId="{8F2F7938-F722-422C-A22C-82350A14B4A3}" dt="2022-06-14T17:53:17.047" v="6" actId="2696"/>
        <pc:sldMkLst>
          <pc:docMk/>
          <pc:sldMk cId="1361154387" sldId="277"/>
        </pc:sldMkLst>
      </pc:sldChg>
      <pc:sldChg chg="addSp modSp add mod">
        <pc:chgData name="Ashley Whaley - ROI Marketing" userId="33c12326-b876-4d0b-b11d-d4bb06a30b6e" providerId="ADAL" clId="{8F2F7938-F722-422C-A22C-82350A14B4A3}" dt="2022-06-14T18:33:38.783" v="411" actId="20577"/>
        <pc:sldMkLst>
          <pc:docMk/>
          <pc:sldMk cId="991434646" sldId="278"/>
        </pc:sldMkLst>
        <pc:spChg chg="add mod">
          <ac:chgData name="Ashley Whaley - ROI Marketing" userId="33c12326-b876-4d0b-b11d-d4bb06a30b6e" providerId="ADAL" clId="{8F2F7938-F722-422C-A22C-82350A14B4A3}" dt="2022-06-14T18:33:38.783" v="411" actId="20577"/>
          <ac:spMkLst>
            <pc:docMk/>
            <pc:sldMk cId="991434646" sldId="278"/>
            <ac:spMk id="2" creationId="{CDD0BF32-A1FD-4D9A-54F2-A019900FF8B6}"/>
          </ac:spMkLst>
        </pc:spChg>
      </pc:sldChg>
      <pc:sldChg chg="new del">
        <pc:chgData name="Ashley Whaley - ROI Marketing" userId="33c12326-b876-4d0b-b11d-d4bb06a30b6e" providerId="ADAL" clId="{8F2F7938-F722-422C-A22C-82350A14B4A3}" dt="2022-06-14T18:32:01.216" v="380" actId="2696"/>
        <pc:sldMkLst>
          <pc:docMk/>
          <pc:sldMk cId="246534962" sldId="279"/>
        </pc:sldMkLst>
      </pc:sldChg>
    </pc:docChg>
  </pc:docChgLst>
  <pc:docChgLst>
    <pc:chgData name="Guest User" userId="S::urn:spo:anon#882fea856e2521b435aa64ba3a93c12631f21d917a7596cd1aa5395083ced791::" providerId="AD" clId="Web-{85AE84F2-F3BF-6556-235C-DB39A3B24950}"/>
    <pc:docChg chg="modSld">
      <pc:chgData name="Guest User" userId="S::urn:spo:anon#882fea856e2521b435aa64ba3a93c12631f21d917a7596cd1aa5395083ced791::" providerId="AD" clId="Web-{85AE84F2-F3BF-6556-235C-DB39A3B24950}" dt="2022-06-15T16:21:34.873" v="11" actId="20577"/>
      <pc:docMkLst>
        <pc:docMk/>
      </pc:docMkLst>
      <pc:sldChg chg="modSp">
        <pc:chgData name="Guest User" userId="S::urn:spo:anon#882fea856e2521b435aa64ba3a93c12631f21d917a7596cd1aa5395083ced791::" providerId="AD" clId="Web-{85AE84F2-F3BF-6556-235C-DB39A3B24950}" dt="2022-06-15T16:13:14.812" v="7" actId="20577"/>
        <pc:sldMkLst>
          <pc:docMk/>
          <pc:sldMk cId="556875902" sldId="264"/>
        </pc:sldMkLst>
        <pc:spChg chg="mod">
          <ac:chgData name="Guest User" userId="S::urn:spo:anon#882fea856e2521b435aa64ba3a93c12631f21d917a7596cd1aa5395083ced791::" providerId="AD" clId="Web-{85AE84F2-F3BF-6556-235C-DB39A3B24950}" dt="2022-06-15T16:13:14.812" v="7" actId="20577"/>
          <ac:spMkLst>
            <pc:docMk/>
            <pc:sldMk cId="556875902" sldId="264"/>
            <ac:spMk id="10" creationId="{93054E68-01F6-B264-1F8B-74E9D3C2CF01}"/>
          </ac:spMkLst>
        </pc:spChg>
      </pc:sldChg>
      <pc:sldChg chg="modSp">
        <pc:chgData name="Guest User" userId="S::urn:spo:anon#882fea856e2521b435aa64ba3a93c12631f21d917a7596cd1aa5395083ced791::" providerId="AD" clId="Web-{85AE84F2-F3BF-6556-235C-DB39A3B24950}" dt="2022-06-15T16:21:34.873" v="11" actId="20577"/>
        <pc:sldMkLst>
          <pc:docMk/>
          <pc:sldMk cId="4158541894" sldId="273"/>
        </pc:sldMkLst>
        <pc:spChg chg="mod">
          <ac:chgData name="Guest User" userId="S::urn:spo:anon#882fea856e2521b435aa64ba3a93c12631f21d917a7596cd1aa5395083ced791::" providerId="AD" clId="Web-{85AE84F2-F3BF-6556-235C-DB39A3B24950}" dt="2022-06-15T16:21:34.873" v="11" actId="20577"/>
          <ac:spMkLst>
            <pc:docMk/>
            <pc:sldMk cId="4158541894" sldId="273"/>
            <ac:spMk id="2" creationId="{4890B05B-13AF-3AED-08A4-D36D14DCA3A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48F9-00BC-5928-0006-71B463C6B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05D5C-CEBB-A289-B665-717AEF27E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BF8A4-9FAB-96BC-DDB0-5AE7962A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6CBC-9E58-EF72-A53A-722976B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8496-8866-C470-1582-BE017CB5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4DD1-6B68-F821-1C07-EC3188EE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63918-531D-6FC0-7B66-CA375C081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45BA3-B84E-7601-968C-DCEB5478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69B93-CC77-801E-8204-FDFAC9C9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2578-CC56-B71A-2EDF-DC3B777D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2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97C44-B182-AAE5-C4B3-196FA178A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E9125-0345-3A54-E673-AE8FF9519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9D5A-D49C-CBAA-B735-CAAF3457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0CD78-7968-A2C1-2D06-4F734F94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7C458-AA61-A18C-1FAF-17309A77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5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5725-D2AC-938B-2B96-76663F97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10AA-6911-11BC-3677-6DD55D7B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4D980-BCB4-5D66-5383-889C2672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382FB-720A-1CD2-4833-EB5B892C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836C9-15DA-65C4-BFB2-1759A6FB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52AA-A960-0C2C-320C-EB27E029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6881-245D-2B2A-5C22-6B04C99BD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FF12F-1430-F0E8-459D-7474C0BC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661F-B8E0-1000-1076-1FE17C21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D635-584B-8315-D225-FB4BDFA7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3834-550D-FF38-BA70-155EBE1C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AC3A-2377-0231-8642-0DAAB9B9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93881-5CF9-BA41-2853-7EE8D185B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A35DB-1181-0721-0670-BE49A4D0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A2F9C-64D7-C56F-85C0-ECDF307B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95F46-19F4-DA60-7FD4-CBCCDB71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B3B2-7C93-57C6-14EF-E086ED68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AB0A-6A48-5E09-AE1C-D405D81F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D656F-42F0-82FF-ACCE-726DC8D7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9F080-73CE-3B1B-4D5E-4B3A041B0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06218-45E2-3718-F545-DA1321A11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AE5FA-C09C-7B8A-FA32-B69A2E1B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4EBEC-3AFD-4EB6-56E3-06B41834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958E3-897B-F769-ED46-DEF8929E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BF94-CE8E-07C0-C666-46F73C4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25B93-3272-E666-37A7-B63F83EF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F51D5-ADDC-DEC5-721A-9BF322E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DF231-D4E9-7802-11CF-3ADC78C2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A410E-A641-0A84-D0B1-AC7545FA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0915-B2FC-E6E0-877D-347A0E90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0A368-6D1B-02CF-C4E9-FA671D91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2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5D97-9F3C-F538-BB3D-992E2FEB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B1F11-7ED6-6720-BF9A-613F71F2F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720F-F537-2EA4-0101-488250BD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B6F11-D19F-A2D3-7C3B-5B293BB8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6385-D744-6DBF-F65F-8B7305B1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A4255-9045-3116-A1C9-C2C0767E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7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7609-9FBD-8FF6-8D49-F521734B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35B0E-5057-6B47-ED2F-5B6E2D180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1ADB0-BFD0-EC59-321F-28A68B183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1FD6F-BBF1-1B75-67AA-BD080149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A0BEE-4F9D-7262-B1F4-3B1C9D8A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11079-5660-E5BC-9046-5C067EF3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8FBAB-8D0B-0DBE-6B05-7FD08207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7AE63-0C54-B9F3-517E-9722A239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B2A29-16E1-C69D-6229-30E33DAD1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41E7F-7602-4FCA-A66E-540955E80A51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DCB37-9E44-635F-AB7F-9BCEE16E3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41146-5B07-60D4-8BB5-A68AA7A7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59F52A8-E060-1C2C-EB14-FAA03EA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A8B4D-07E9-F017-2BD9-F22FD2D20174}"/>
              </a:ext>
            </a:extLst>
          </p:cNvPr>
          <p:cNvSpPr txBox="1"/>
          <p:nvPr/>
        </p:nvSpPr>
        <p:spPr>
          <a:xfrm>
            <a:off x="391886" y="6400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</a:t>
            </a:r>
          </a:p>
        </p:txBody>
      </p:sp>
    </p:spTree>
    <p:extLst>
      <p:ext uri="{BB962C8B-B14F-4D97-AF65-F5344CB8AC3E}">
        <p14:creationId xmlns:p14="http://schemas.microsoft.com/office/powerpoint/2010/main" val="391804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7101840" y="3583970"/>
            <a:ext cx="4656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Barry Mack Art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www.barrymackart.com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AA439F2-3183-BE21-D2FF-5604D881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2479039"/>
            <a:ext cx="4175760" cy="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4177629" y="1206669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626689" y="2394857"/>
            <a:ext cx="8593250" cy="21236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Learn &amp; Grow – August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Summer Bash – August 20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cs typeface="Calibri"/>
              </a:rPr>
              <a:t>Photos with Santa – November 12</a:t>
            </a:r>
            <a:r>
              <a:rPr lang="en-US" sz="4400" b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en-US" sz="4400" b="1" dirty="0">
                <a:solidFill>
                  <a:schemeClr val="bg1"/>
                </a:solidFill>
                <a:cs typeface="Calibri"/>
              </a:rPr>
              <a:t> </a:t>
            </a:r>
            <a:endParaRPr lang="en-US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88C8F7D-4A1C-8500-ED9D-B02F72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6" y="1263734"/>
            <a:ext cx="7705360" cy="321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0BF32-A1FD-4D9A-54F2-A019900FF8B6}"/>
              </a:ext>
            </a:extLst>
          </p:cNvPr>
          <p:cNvSpPr txBox="1"/>
          <p:nvPr/>
        </p:nvSpPr>
        <p:spPr>
          <a:xfrm>
            <a:off x="642257" y="60851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</a:t>
            </a:r>
          </a:p>
        </p:txBody>
      </p:sp>
    </p:spTree>
    <p:extLst>
      <p:ext uri="{BB962C8B-B14F-4D97-AF65-F5344CB8AC3E}">
        <p14:creationId xmlns:p14="http://schemas.microsoft.com/office/powerpoint/2010/main" val="99143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2328243" y="1663310"/>
            <a:ext cx="519725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Barry Mack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869145" y="2962434"/>
            <a:ext cx="333456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CAD7F"/>
                </a:solidFill>
                <a:latin typeface="Oswald Medium" pitchFamily="2" charset="0"/>
              </a:rPr>
              <a:t>Barry Mack Art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AD3C7-2BC8-0407-6504-5192FD9FF14D}"/>
              </a:ext>
            </a:extLst>
          </p:cNvPr>
          <p:cNvSpPr txBox="1"/>
          <p:nvPr/>
        </p:nvSpPr>
        <p:spPr>
          <a:xfrm>
            <a:off x="375920" y="5974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384232" y="1710000"/>
            <a:ext cx="11410496" cy="2616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with Barry Mack</a:t>
            </a:r>
            <a:endParaRPr lang="en-US" sz="2800" b="1" dirty="0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with Barry Mack Art.</a:t>
            </a: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Barry is a dynamic artist who creates </a:t>
            </a: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art specific to your needs. </a:t>
            </a:r>
            <a:endParaRPr lang="en-US" sz="2800" b="1" i="0" dirty="0">
              <a:solidFill>
                <a:schemeClr val="bg1"/>
              </a:solidFill>
              <a:effectLst/>
              <a:latin typeface="Oswald Medium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8A0A9-C39B-A705-CACC-430B8784E01A}"/>
              </a:ext>
            </a:extLst>
          </p:cNvPr>
          <p:cNvSpPr txBox="1"/>
          <p:nvPr/>
        </p:nvSpPr>
        <p:spPr>
          <a:xfrm>
            <a:off x="335280" y="610988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0" y="7699"/>
            <a:ext cx="8450297" cy="691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342038" y="365125"/>
            <a:ext cx="4619621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+mj-lt"/>
                <a:ea typeface="+mj-ea"/>
                <a:cs typeface="+mj-cs"/>
              </a:rPr>
              <a:t>   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473944" y="1470498"/>
            <a:ext cx="4355808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dirty="0"/>
              <a:t>Today we will be learning </a:t>
            </a:r>
          </a:p>
          <a:p>
            <a:pPr algn="ctr"/>
            <a:r>
              <a:rPr lang="en-US" sz="2800" dirty="0"/>
              <a:t>more about </a:t>
            </a:r>
            <a:r>
              <a:rPr lang="en-US" sz="2800" dirty="0">
                <a:latin typeface="Calibri" panose="020F0502020204030204" pitchFamily="34" charset="0"/>
              </a:rPr>
              <a:t>Barry, and what </a:t>
            </a:r>
          </a:p>
          <a:p>
            <a:pPr algn="ctr"/>
            <a:r>
              <a:rPr lang="en-US" sz="2800" dirty="0">
                <a:latin typeface="Calibri"/>
                <a:cs typeface="Calibri"/>
              </a:rPr>
              <a:t>he’s currently working 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623F1-C43C-4AAE-CF95-5EC96506F491}"/>
              </a:ext>
            </a:extLst>
          </p:cNvPr>
          <p:cNvSpPr txBox="1"/>
          <p:nvPr/>
        </p:nvSpPr>
        <p:spPr>
          <a:xfrm>
            <a:off x="254000" y="603465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  <p:pic>
        <p:nvPicPr>
          <p:cNvPr id="7" name="Picture 6" descr="A person stand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E2E14F0A-59C4-8B1D-2F83-794ED0C49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52" y="0"/>
            <a:ext cx="6456413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475555" y="2537296"/>
            <a:ext cx="525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What are you inspired by most?</a:t>
            </a:r>
            <a:r>
              <a:rPr lang="en-US" sz="3600" dirty="0">
                <a:solidFill>
                  <a:srgbClr val="000000"/>
                </a:solidFill>
                <a:latin typeface="Oswald Light" pitchFamily="2" charset="0"/>
              </a:rPr>
              <a:t> 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15A48-6DD8-A7CE-4E93-B60BCA36319B}"/>
              </a:ext>
            </a:extLst>
          </p:cNvPr>
          <p:cNvSpPr txBox="1"/>
          <p:nvPr/>
        </p:nvSpPr>
        <p:spPr>
          <a:xfrm>
            <a:off x="223520" y="609600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Why are The Arts relevant in today’s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polarized &amp; uncertain world?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DE868-6E46-542D-3D9F-DDE0733B1BC6}"/>
              </a:ext>
            </a:extLst>
          </p:cNvPr>
          <p:cNvSpPr txBox="1"/>
          <p:nvPr/>
        </p:nvSpPr>
        <p:spPr>
          <a:xfrm>
            <a:off x="375920" y="62179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178251" y="2437520"/>
            <a:ext cx="591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Why are you doing a podcast? 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ABBB2-F1E8-6CC6-4D09-31474682D07E}"/>
              </a:ext>
            </a:extLst>
          </p:cNvPr>
          <p:cNvSpPr txBox="1"/>
          <p:nvPr/>
        </p:nvSpPr>
        <p:spPr>
          <a:xfrm>
            <a:off x="304800" y="61163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450796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Barry Mack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746553" y="1915353"/>
            <a:ext cx="290496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itchFamily="2" charset="0"/>
              </a:rPr>
              <a:t>Barry Mack 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067504" y="2827829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barrymackart@gmail.com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971-348-1890</a:t>
            </a:r>
            <a:endParaRPr lang="en-US" sz="32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0B88050-5906-14BF-BB89-F2554D8E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51" y="4171192"/>
            <a:ext cx="855159" cy="8551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0E92239-4019-B51B-82D6-1A5BBDB4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71192"/>
            <a:ext cx="855159" cy="8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0A39-491F-C8DD-DA3B-A64D389760ED}"/>
              </a:ext>
            </a:extLst>
          </p:cNvPr>
          <p:cNvSpPr txBox="1"/>
          <p:nvPr/>
        </p:nvSpPr>
        <p:spPr>
          <a:xfrm>
            <a:off x="7151914" y="4229919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@BarryMackArt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196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7</cp:revision>
  <dcterms:created xsi:type="dcterms:W3CDTF">2022-05-30T20:16:55Z</dcterms:created>
  <dcterms:modified xsi:type="dcterms:W3CDTF">2022-06-15T16:21:37Z</dcterms:modified>
</cp:coreProperties>
</file>