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8" r:id="rId3"/>
    <p:sldId id="280" r:id="rId4"/>
    <p:sldId id="282" r:id="rId5"/>
    <p:sldId id="284" r:id="rId6"/>
    <p:sldId id="265" r:id="rId7"/>
    <p:sldId id="271" r:id="rId8"/>
    <p:sldId id="272" r:id="rId9"/>
    <p:sldId id="286" r:id="rId10"/>
    <p:sldId id="288" r:id="rId11"/>
    <p:sldId id="290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2A31A7-8CE3-4F13-8E28-69EF2DB8902E}" v="10" dt="2022-06-14T22:47:25.648"/>
    <p1510:client id="{F45083F3-854A-E454-39CC-D0FAD9510F81}" v="6" dt="2022-06-15T16:50:09.3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Whaley - ROI Marketing" userId="33c12326-b876-4d0b-b11d-d4bb06a30b6e" providerId="ADAL" clId="{862A31A7-8CE3-4F13-8E28-69EF2DB8902E}"/>
    <pc:docChg chg="custSel addSld delSld modSld">
      <pc:chgData name="Ashley Whaley - ROI Marketing" userId="33c12326-b876-4d0b-b11d-d4bb06a30b6e" providerId="ADAL" clId="{862A31A7-8CE3-4F13-8E28-69EF2DB8902E}" dt="2022-06-14T22:48:59.893" v="613" actId="1076"/>
      <pc:docMkLst>
        <pc:docMk/>
      </pc:docMkLst>
      <pc:sldChg chg="del">
        <pc:chgData name="Ashley Whaley - ROI Marketing" userId="33c12326-b876-4d0b-b11d-d4bb06a30b6e" providerId="ADAL" clId="{862A31A7-8CE3-4F13-8E28-69EF2DB8902E}" dt="2022-06-14T18:41:10.056" v="10" actId="47"/>
        <pc:sldMkLst>
          <pc:docMk/>
          <pc:sldMk cId="2741265208" sldId="258"/>
        </pc:sldMkLst>
      </pc:sldChg>
      <pc:sldChg chg="del">
        <pc:chgData name="Ashley Whaley - ROI Marketing" userId="33c12326-b876-4d0b-b11d-d4bb06a30b6e" providerId="ADAL" clId="{862A31A7-8CE3-4F13-8E28-69EF2DB8902E}" dt="2022-06-14T18:40:05.119" v="2" actId="47"/>
        <pc:sldMkLst>
          <pc:docMk/>
          <pc:sldMk cId="3578747037" sldId="259"/>
        </pc:sldMkLst>
      </pc:sldChg>
      <pc:sldChg chg="del">
        <pc:chgData name="Ashley Whaley - ROI Marketing" userId="33c12326-b876-4d0b-b11d-d4bb06a30b6e" providerId="ADAL" clId="{862A31A7-8CE3-4F13-8E28-69EF2DB8902E}" dt="2022-06-14T18:41:45.408" v="15" actId="47"/>
        <pc:sldMkLst>
          <pc:docMk/>
          <pc:sldMk cId="1705899569" sldId="261"/>
        </pc:sldMkLst>
      </pc:sldChg>
      <pc:sldChg chg="del">
        <pc:chgData name="Ashley Whaley - ROI Marketing" userId="33c12326-b876-4d0b-b11d-d4bb06a30b6e" providerId="ADAL" clId="{862A31A7-8CE3-4F13-8E28-69EF2DB8902E}" dt="2022-06-14T18:43:32.587" v="27" actId="47"/>
        <pc:sldMkLst>
          <pc:docMk/>
          <pc:sldMk cId="940010637" sldId="263"/>
        </pc:sldMkLst>
      </pc:sldChg>
      <pc:sldChg chg="del">
        <pc:chgData name="Ashley Whaley - ROI Marketing" userId="33c12326-b876-4d0b-b11d-d4bb06a30b6e" providerId="ADAL" clId="{862A31A7-8CE3-4F13-8E28-69EF2DB8902E}" dt="2022-06-14T18:42:34.619" v="18" actId="47"/>
        <pc:sldMkLst>
          <pc:docMk/>
          <pc:sldMk cId="556875902" sldId="264"/>
        </pc:sldMkLst>
      </pc:sldChg>
      <pc:sldChg chg="modSp mod">
        <pc:chgData name="Ashley Whaley - ROI Marketing" userId="33c12326-b876-4d0b-b11d-d4bb06a30b6e" providerId="ADAL" clId="{862A31A7-8CE3-4F13-8E28-69EF2DB8902E}" dt="2022-06-14T18:44:54.867" v="99" actId="20577"/>
        <pc:sldMkLst>
          <pc:docMk/>
          <pc:sldMk cId="3500750204" sldId="265"/>
        </pc:sldMkLst>
        <pc:spChg chg="mod">
          <ac:chgData name="Ashley Whaley - ROI Marketing" userId="33c12326-b876-4d0b-b11d-d4bb06a30b6e" providerId="ADAL" clId="{862A31A7-8CE3-4F13-8E28-69EF2DB8902E}" dt="2022-06-14T18:44:54.867" v="99" actId="20577"/>
          <ac:spMkLst>
            <pc:docMk/>
            <pc:sldMk cId="3500750204" sldId="265"/>
            <ac:spMk id="10" creationId="{2A7BA720-4545-4D72-8613-E60C25EC84B1}"/>
          </ac:spMkLst>
        </pc:spChg>
      </pc:sldChg>
      <pc:sldChg chg="del">
        <pc:chgData name="Ashley Whaley - ROI Marketing" userId="33c12326-b876-4d0b-b11d-d4bb06a30b6e" providerId="ADAL" clId="{862A31A7-8CE3-4F13-8E28-69EF2DB8902E}" dt="2022-06-14T18:43:06.016" v="22" actId="47"/>
        <pc:sldMkLst>
          <pc:docMk/>
          <pc:sldMk cId="1151173411" sldId="268"/>
        </pc:sldMkLst>
      </pc:sldChg>
      <pc:sldChg chg="del">
        <pc:chgData name="Ashley Whaley - ROI Marketing" userId="33c12326-b876-4d0b-b11d-d4bb06a30b6e" providerId="ADAL" clId="{862A31A7-8CE3-4F13-8E28-69EF2DB8902E}" dt="2022-06-14T18:40:34.825" v="7" actId="2696"/>
        <pc:sldMkLst>
          <pc:docMk/>
          <pc:sldMk cId="1942004202" sldId="269"/>
        </pc:sldMkLst>
      </pc:sldChg>
      <pc:sldChg chg="modSp mod">
        <pc:chgData name="Ashley Whaley - ROI Marketing" userId="33c12326-b876-4d0b-b11d-d4bb06a30b6e" providerId="ADAL" clId="{862A31A7-8CE3-4F13-8E28-69EF2DB8902E}" dt="2022-06-14T18:45:14.707" v="152" actId="20577"/>
        <pc:sldMkLst>
          <pc:docMk/>
          <pc:sldMk cId="1372306428" sldId="271"/>
        </pc:sldMkLst>
        <pc:spChg chg="mod">
          <ac:chgData name="Ashley Whaley - ROI Marketing" userId="33c12326-b876-4d0b-b11d-d4bb06a30b6e" providerId="ADAL" clId="{862A31A7-8CE3-4F13-8E28-69EF2DB8902E}" dt="2022-06-14T18:45:14.707" v="152" actId="20577"/>
          <ac:spMkLst>
            <pc:docMk/>
            <pc:sldMk cId="1372306428" sldId="271"/>
            <ac:spMk id="10" creationId="{2A7BA720-4545-4D72-8613-E60C25EC84B1}"/>
          </ac:spMkLst>
        </pc:spChg>
      </pc:sldChg>
      <pc:sldChg chg="modSp mod">
        <pc:chgData name="Ashley Whaley - ROI Marketing" userId="33c12326-b876-4d0b-b11d-d4bb06a30b6e" providerId="ADAL" clId="{862A31A7-8CE3-4F13-8E28-69EF2DB8902E}" dt="2022-06-14T18:45:46.876" v="238" actId="20577"/>
        <pc:sldMkLst>
          <pc:docMk/>
          <pc:sldMk cId="2791637613" sldId="272"/>
        </pc:sldMkLst>
        <pc:spChg chg="mod">
          <ac:chgData name="Ashley Whaley - ROI Marketing" userId="33c12326-b876-4d0b-b11d-d4bb06a30b6e" providerId="ADAL" clId="{862A31A7-8CE3-4F13-8E28-69EF2DB8902E}" dt="2022-06-14T18:45:46.876" v="238" actId="20577"/>
          <ac:spMkLst>
            <pc:docMk/>
            <pc:sldMk cId="2791637613" sldId="272"/>
            <ac:spMk id="10" creationId="{2A7BA720-4545-4D72-8613-E60C25EC84B1}"/>
          </ac:spMkLst>
        </pc:spChg>
      </pc:sldChg>
      <pc:sldChg chg="del">
        <pc:chgData name="Ashley Whaley - ROI Marketing" userId="33c12326-b876-4d0b-b11d-d4bb06a30b6e" providerId="ADAL" clId="{862A31A7-8CE3-4F13-8E28-69EF2DB8902E}" dt="2022-06-14T18:44:23.088" v="31" actId="47"/>
        <pc:sldMkLst>
          <pc:docMk/>
          <pc:sldMk cId="4158541894" sldId="273"/>
        </pc:sldMkLst>
      </pc:sldChg>
      <pc:sldChg chg="new del">
        <pc:chgData name="Ashley Whaley - ROI Marketing" userId="33c12326-b876-4d0b-b11d-d4bb06a30b6e" providerId="ADAL" clId="{862A31A7-8CE3-4F13-8E28-69EF2DB8902E}" dt="2022-06-14T18:40:06.392" v="3" actId="47"/>
        <pc:sldMkLst>
          <pc:docMk/>
          <pc:sldMk cId="4123361366" sldId="275"/>
        </pc:sldMkLst>
      </pc:sldChg>
      <pc:sldChg chg="modSp add mod">
        <pc:chgData name="Ashley Whaley - ROI Marketing" userId="33c12326-b876-4d0b-b11d-d4bb06a30b6e" providerId="ADAL" clId="{862A31A7-8CE3-4F13-8E28-69EF2DB8902E}" dt="2022-06-14T18:46:06.691" v="242" actId="20577"/>
        <pc:sldMkLst>
          <pc:docMk/>
          <pc:sldMk cId="3918043519" sldId="276"/>
        </pc:sldMkLst>
        <pc:spChg chg="mod">
          <ac:chgData name="Ashley Whaley - ROI Marketing" userId="33c12326-b876-4d0b-b11d-d4bb06a30b6e" providerId="ADAL" clId="{862A31A7-8CE3-4F13-8E28-69EF2DB8902E}" dt="2022-06-14T18:46:06.691" v="242" actId="20577"/>
          <ac:spMkLst>
            <pc:docMk/>
            <pc:sldMk cId="3918043519" sldId="276"/>
            <ac:spMk id="2" creationId="{CB2A8B4D-07E9-F017-2BD9-F22FD2D20174}"/>
          </ac:spMkLst>
        </pc:spChg>
      </pc:sldChg>
      <pc:sldChg chg="new del">
        <pc:chgData name="Ashley Whaley - ROI Marketing" userId="33c12326-b876-4d0b-b11d-d4bb06a30b6e" providerId="ADAL" clId="{862A31A7-8CE3-4F13-8E28-69EF2DB8902E}" dt="2022-06-14T18:40:30.797" v="6" actId="2696"/>
        <pc:sldMkLst>
          <pc:docMk/>
          <pc:sldMk cId="148044017" sldId="277"/>
        </pc:sldMkLst>
      </pc:sldChg>
      <pc:sldChg chg="modSp add mod">
        <pc:chgData name="Ashley Whaley - ROI Marketing" userId="33c12326-b876-4d0b-b11d-d4bb06a30b6e" providerId="ADAL" clId="{862A31A7-8CE3-4F13-8E28-69EF2DB8902E}" dt="2022-06-14T18:46:10.925" v="244" actId="20577"/>
        <pc:sldMkLst>
          <pc:docMk/>
          <pc:sldMk cId="991434646" sldId="278"/>
        </pc:sldMkLst>
        <pc:spChg chg="mod">
          <ac:chgData name="Ashley Whaley - ROI Marketing" userId="33c12326-b876-4d0b-b11d-d4bb06a30b6e" providerId="ADAL" clId="{862A31A7-8CE3-4F13-8E28-69EF2DB8902E}" dt="2022-06-14T18:46:10.925" v="244" actId="20577"/>
          <ac:spMkLst>
            <pc:docMk/>
            <pc:sldMk cId="991434646" sldId="278"/>
            <ac:spMk id="2" creationId="{CDD0BF32-A1FD-4D9A-54F2-A019900FF8B6}"/>
          </ac:spMkLst>
        </pc:spChg>
      </pc:sldChg>
      <pc:sldChg chg="new del">
        <pc:chgData name="Ashley Whaley - ROI Marketing" userId="33c12326-b876-4d0b-b11d-d4bb06a30b6e" providerId="ADAL" clId="{862A31A7-8CE3-4F13-8E28-69EF2DB8902E}" dt="2022-06-14T18:41:11.273" v="11" actId="47"/>
        <pc:sldMkLst>
          <pc:docMk/>
          <pc:sldMk cId="1066580541" sldId="279"/>
        </pc:sldMkLst>
      </pc:sldChg>
      <pc:sldChg chg="modSp add mod">
        <pc:chgData name="Ashley Whaley - ROI Marketing" userId="33c12326-b876-4d0b-b11d-d4bb06a30b6e" providerId="ADAL" clId="{862A31A7-8CE3-4F13-8E28-69EF2DB8902E}" dt="2022-06-14T18:46:15.449" v="246" actId="20577"/>
        <pc:sldMkLst>
          <pc:docMk/>
          <pc:sldMk cId="3902431569" sldId="280"/>
        </pc:sldMkLst>
        <pc:spChg chg="mod">
          <ac:chgData name="Ashley Whaley - ROI Marketing" userId="33c12326-b876-4d0b-b11d-d4bb06a30b6e" providerId="ADAL" clId="{862A31A7-8CE3-4F13-8E28-69EF2DB8902E}" dt="2022-06-14T18:46:15.449" v="246" actId="20577"/>
          <ac:spMkLst>
            <pc:docMk/>
            <pc:sldMk cId="3902431569" sldId="280"/>
            <ac:spMk id="2" creationId="{66AAD3C7-2BC8-0407-6504-5192FD9FF14D}"/>
          </ac:spMkLst>
        </pc:spChg>
      </pc:sldChg>
      <pc:sldChg chg="new del">
        <pc:chgData name="Ashley Whaley - ROI Marketing" userId="33c12326-b876-4d0b-b11d-d4bb06a30b6e" providerId="ADAL" clId="{862A31A7-8CE3-4F13-8E28-69EF2DB8902E}" dt="2022-06-14T18:41:42.683" v="14" actId="47"/>
        <pc:sldMkLst>
          <pc:docMk/>
          <pc:sldMk cId="206475346" sldId="281"/>
        </pc:sldMkLst>
      </pc:sldChg>
      <pc:sldChg chg="modSp add mod">
        <pc:chgData name="Ashley Whaley - ROI Marketing" userId="33c12326-b876-4d0b-b11d-d4bb06a30b6e" providerId="ADAL" clId="{862A31A7-8CE3-4F13-8E28-69EF2DB8902E}" dt="2022-06-14T18:47:32.380" v="484" actId="20577"/>
        <pc:sldMkLst>
          <pc:docMk/>
          <pc:sldMk cId="1942582767" sldId="282"/>
        </pc:sldMkLst>
        <pc:spChg chg="mod">
          <ac:chgData name="Ashley Whaley - ROI Marketing" userId="33c12326-b876-4d0b-b11d-d4bb06a30b6e" providerId="ADAL" clId="{862A31A7-8CE3-4F13-8E28-69EF2DB8902E}" dt="2022-06-14T18:46:19.623" v="248" actId="20577"/>
          <ac:spMkLst>
            <pc:docMk/>
            <pc:sldMk cId="1942582767" sldId="282"/>
            <ac:spMk id="2" creationId="{1E68A0A9-C39B-A705-CACC-430B8784E01A}"/>
          </ac:spMkLst>
        </pc:spChg>
        <pc:spChg chg="mod">
          <ac:chgData name="Ashley Whaley - ROI Marketing" userId="33c12326-b876-4d0b-b11d-d4bb06a30b6e" providerId="ADAL" clId="{862A31A7-8CE3-4F13-8E28-69EF2DB8902E}" dt="2022-06-14T18:47:32.380" v="484" actId="20577"/>
          <ac:spMkLst>
            <pc:docMk/>
            <pc:sldMk cId="1942582767" sldId="282"/>
            <ac:spMk id="4" creationId="{EDF3E92D-4273-4381-B509-72421AA7C5E7}"/>
          </ac:spMkLst>
        </pc:spChg>
      </pc:sldChg>
      <pc:sldChg chg="new del">
        <pc:chgData name="Ashley Whaley - ROI Marketing" userId="33c12326-b876-4d0b-b11d-d4bb06a30b6e" providerId="ADAL" clId="{862A31A7-8CE3-4F13-8E28-69EF2DB8902E}" dt="2022-06-14T18:42:36.419" v="19" actId="47"/>
        <pc:sldMkLst>
          <pc:docMk/>
          <pc:sldMk cId="755935870" sldId="283"/>
        </pc:sldMkLst>
      </pc:sldChg>
      <pc:sldChg chg="addSp delSp modSp add mod">
        <pc:chgData name="Ashley Whaley - ROI Marketing" userId="33c12326-b876-4d0b-b11d-d4bb06a30b6e" providerId="ADAL" clId="{862A31A7-8CE3-4F13-8E28-69EF2DB8902E}" dt="2022-06-14T22:48:59.893" v="613" actId="1076"/>
        <pc:sldMkLst>
          <pc:docMk/>
          <pc:sldMk cId="1760707164" sldId="284"/>
        </pc:sldMkLst>
        <pc:spChg chg="mod">
          <ac:chgData name="Ashley Whaley - ROI Marketing" userId="33c12326-b876-4d0b-b11d-d4bb06a30b6e" providerId="ADAL" clId="{862A31A7-8CE3-4F13-8E28-69EF2DB8902E}" dt="2022-06-14T18:48:35.284" v="579" actId="20577"/>
          <ac:spMkLst>
            <pc:docMk/>
            <pc:sldMk cId="1760707164" sldId="284"/>
            <ac:spMk id="2" creationId="{CDD623F1-C43C-4AAE-CF95-5EC96506F491}"/>
          </ac:spMkLst>
        </pc:spChg>
        <pc:spChg chg="mod">
          <ac:chgData name="Ashley Whaley - ROI Marketing" userId="33c12326-b876-4d0b-b11d-d4bb06a30b6e" providerId="ADAL" clId="{862A31A7-8CE3-4F13-8E28-69EF2DB8902E}" dt="2022-06-14T22:48:48.598" v="612" actId="14100"/>
          <ac:spMkLst>
            <pc:docMk/>
            <pc:sldMk cId="1760707164" sldId="284"/>
            <ac:spMk id="5" creationId="{D0253224-67A0-4371-AAD2-FA3836615F62}"/>
          </ac:spMkLst>
        </pc:spChg>
        <pc:spChg chg="mod">
          <ac:chgData name="Ashley Whaley - ROI Marketing" userId="33c12326-b876-4d0b-b11d-d4bb06a30b6e" providerId="ADAL" clId="{862A31A7-8CE3-4F13-8E28-69EF2DB8902E}" dt="2022-06-14T22:48:59.893" v="613" actId="1076"/>
          <ac:spMkLst>
            <pc:docMk/>
            <pc:sldMk cId="1760707164" sldId="284"/>
            <ac:spMk id="10" creationId="{93054E68-01F6-B264-1F8B-74E9D3C2CF01}"/>
          </ac:spMkLst>
        </pc:spChg>
        <pc:picChg chg="mod">
          <ac:chgData name="Ashley Whaley - ROI Marketing" userId="33c12326-b876-4d0b-b11d-d4bb06a30b6e" providerId="ADAL" clId="{862A31A7-8CE3-4F13-8E28-69EF2DB8902E}" dt="2022-06-14T22:48:31.589" v="604" actId="1076"/>
          <ac:picMkLst>
            <pc:docMk/>
            <pc:sldMk cId="1760707164" sldId="284"/>
            <ac:picMk id="4" creationId="{802F1AAA-D110-C0E6-866F-795AA6E2B5A3}"/>
          </ac:picMkLst>
        </pc:picChg>
        <pc:picChg chg="add del mod">
          <ac:chgData name="Ashley Whaley - ROI Marketing" userId="33c12326-b876-4d0b-b11d-d4bb06a30b6e" providerId="ADAL" clId="{862A31A7-8CE3-4F13-8E28-69EF2DB8902E}" dt="2022-06-14T22:47:03.122" v="595" actId="478"/>
          <ac:picMkLst>
            <pc:docMk/>
            <pc:sldMk cId="1760707164" sldId="284"/>
            <ac:picMk id="6" creationId="{D3EF3663-451B-28DB-DB3B-12EAEF5F1651}"/>
          </ac:picMkLst>
        </pc:picChg>
        <pc:picChg chg="add mod">
          <ac:chgData name="Ashley Whaley - ROI Marketing" userId="33c12326-b876-4d0b-b11d-d4bb06a30b6e" providerId="ADAL" clId="{862A31A7-8CE3-4F13-8E28-69EF2DB8902E}" dt="2022-06-14T22:47:32.207" v="600" actId="14100"/>
          <ac:picMkLst>
            <pc:docMk/>
            <pc:sldMk cId="1760707164" sldId="284"/>
            <ac:picMk id="7" creationId="{3DBD5D19-75D3-8C27-4A06-02E1D1E494D4}"/>
          </ac:picMkLst>
        </pc:picChg>
        <pc:picChg chg="del">
          <ac:chgData name="Ashley Whaley - ROI Marketing" userId="33c12326-b876-4d0b-b11d-d4bb06a30b6e" providerId="ADAL" clId="{862A31A7-8CE3-4F13-8E28-69EF2DB8902E}" dt="2022-06-14T18:48:40.617" v="580" actId="478"/>
          <ac:picMkLst>
            <pc:docMk/>
            <pc:sldMk cId="1760707164" sldId="284"/>
            <ac:picMk id="7" creationId="{E2E14F0A-59C4-8B1D-2F83-794ED0C499EA}"/>
          </ac:picMkLst>
        </pc:picChg>
      </pc:sldChg>
      <pc:sldChg chg="new del">
        <pc:chgData name="Ashley Whaley - ROI Marketing" userId="33c12326-b876-4d0b-b11d-d4bb06a30b6e" providerId="ADAL" clId="{862A31A7-8CE3-4F13-8E28-69EF2DB8902E}" dt="2022-06-14T18:43:08.891" v="23" actId="47"/>
        <pc:sldMkLst>
          <pc:docMk/>
          <pc:sldMk cId="3645152593" sldId="285"/>
        </pc:sldMkLst>
      </pc:sldChg>
      <pc:sldChg chg="modSp add mod">
        <pc:chgData name="Ashley Whaley - ROI Marketing" userId="33c12326-b876-4d0b-b11d-d4bb06a30b6e" providerId="ADAL" clId="{862A31A7-8CE3-4F13-8E28-69EF2DB8902E}" dt="2022-06-14T18:56:07.302" v="590" actId="20577"/>
        <pc:sldMkLst>
          <pc:docMk/>
          <pc:sldMk cId="2979263865" sldId="286"/>
        </pc:sldMkLst>
        <pc:spChg chg="mod">
          <ac:chgData name="Ashley Whaley - ROI Marketing" userId="33c12326-b876-4d0b-b11d-d4bb06a30b6e" providerId="ADAL" clId="{862A31A7-8CE3-4F13-8E28-69EF2DB8902E}" dt="2022-06-14T18:56:07.302" v="590" actId="20577"/>
          <ac:spMkLst>
            <pc:docMk/>
            <pc:sldMk cId="2979263865" sldId="286"/>
            <ac:spMk id="2" creationId="{942ED066-A61D-A5EB-19DD-C52A2EF2DBCE}"/>
          </ac:spMkLst>
        </pc:spChg>
      </pc:sldChg>
      <pc:sldChg chg="new del">
        <pc:chgData name="Ashley Whaley - ROI Marketing" userId="33c12326-b876-4d0b-b11d-d4bb06a30b6e" providerId="ADAL" clId="{862A31A7-8CE3-4F13-8E28-69EF2DB8902E}" dt="2022-06-14T18:43:29.941" v="26" actId="47"/>
        <pc:sldMkLst>
          <pc:docMk/>
          <pc:sldMk cId="681965571" sldId="287"/>
        </pc:sldMkLst>
      </pc:sldChg>
      <pc:sldChg chg="modSp add mod">
        <pc:chgData name="Ashley Whaley - ROI Marketing" userId="33c12326-b876-4d0b-b11d-d4bb06a30b6e" providerId="ADAL" clId="{862A31A7-8CE3-4F13-8E28-69EF2DB8902E}" dt="2022-06-14T18:56:18.221" v="592" actId="20577"/>
        <pc:sldMkLst>
          <pc:docMk/>
          <pc:sldMk cId="1029240366" sldId="288"/>
        </pc:sldMkLst>
        <pc:spChg chg="mod">
          <ac:chgData name="Ashley Whaley - ROI Marketing" userId="33c12326-b876-4d0b-b11d-d4bb06a30b6e" providerId="ADAL" clId="{862A31A7-8CE3-4F13-8E28-69EF2DB8902E}" dt="2022-06-14T18:56:18.221" v="592" actId="20577"/>
          <ac:spMkLst>
            <pc:docMk/>
            <pc:sldMk cId="1029240366" sldId="288"/>
            <ac:spMk id="4" creationId="{D70AB86D-22AB-6F92-D384-CACB45482BAD}"/>
          </ac:spMkLst>
        </pc:spChg>
      </pc:sldChg>
      <pc:sldChg chg="new del">
        <pc:chgData name="Ashley Whaley - ROI Marketing" userId="33c12326-b876-4d0b-b11d-d4bb06a30b6e" providerId="ADAL" clId="{862A31A7-8CE3-4F13-8E28-69EF2DB8902E}" dt="2022-06-14T18:44:20.276" v="30" actId="47"/>
        <pc:sldMkLst>
          <pc:docMk/>
          <pc:sldMk cId="4216472818" sldId="289"/>
        </pc:sldMkLst>
      </pc:sldChg>
      <pc:sldChg chg="modSp add mod">
        <pc:chgData name="Ashley Whaley - ROI Marketing" userId="33c12326-b876-4d0b-b11d-d4bb06a30b6e" providerId="ADAL" clId="{862A31A7-8CE3-4F13-8E28-69EF2DB8902E}" dt="2022-06-14T18:56:25.164" v="594" actId="20577"/>
        <pc:sldMkLst>
          <pc:docMk/>
          <pc:sldMk cId="4246008995" sldId="290"/>
        </pc:sldMkLst>
        <pc:spChg chg="mod">
          <ac:chgData name="Ashley Whaley - ROI Marketing" userId="33c12326-b876-4d0b-b11d-d4bb06a30b6e" providerId="ADAL" clId="{862A31A7-8CE3-4F13-8E28-69EF2DB8902E}" dt="2022-06-14T18:56:25.164" v="594" actId="20577"/>
          <ac:spMkLst>
            <pc:docMk/>
            <pc:sldMk cId="4246008995" sldId="290"/>
            <ac:spMk id="4" creationId="{6C3F1AFB-7C4B-9389-DB81-A835D7FEAE22}"/>
          </ac:spMkLst>
        </pc:spChg>
      </pc:sldChg>
    </pc:docChg>
  </pc:docChgLst>
  <pc:docChgLst>
    <pc:chgData name="Guest User" userId="S::urn:spo:anon#882fea856e2521b435aa64ba3a93c12631f21d917a7596cd1aa5395083ced791::" providerId="AD" clId="Web-{F45083F3-854A-E454-39CC-D0FAD9510F81}"/>
    <pc:docChg chg="addSld delSld modSld">
      <pc:chgData name="Guest User" userId="S::urn:spo:anon#882fea856e2521b435aa64ba3a93c12631f21d917a7596cd1aa5395083ced791::" providerId="AD" clId="Web-{F45083F3-854A-E454-39CC-D0FAD9510F81}" dt="2022-06-15T16:50:09.307" v="3"/>
      <pc:docMkLst>
        <pc:docMk/>
      </pc:docMkLst>
      <pc:sldChg chg="modSp">
        <pc:chgData name="Guest User" userId="S::urn:spo:anon#882fea856e2521b435aa64ba3a93c12631f21d917a7596cd1aa5395083ced791::" providerId="AD" clId="Web-{F45083F3-854A-E454-39CC-D0FAD9510F81}" dt="2022-06-15T16:13:28.160" v="1" actId="20577"/>
        <pc:sldMkLst>
          <pc:docMk/>
          <pc:sldMk cId="3500750204" sldId="265"/>
        </pc:sldMkLst>
        <pc:spChg chg="mod">
          <ac:chgData name="Guest User" userId="S::urn:spo:anon#882fea856e2521b435aa64ba3a93c12631f21d917a7596cd1aa5395083ced791::" providerId="AD" clId="Web-{F45083F3-854A-E454-39CC-D0FAD9510F81}" dt="2022-06-15T16:13:28.160" v="1" actId="20577"/>
          <ac:spMkLst>
            <pc:docMk/>
            <pc:sldMk cId="3500750204" sldId="265"/>
            <ac:spMk id="10" creationId="{2A7BA720-4545-4D72-8613-E60C25EC84B1}"/>
          </ac:spMkLst>
        </pc:spChg>
      </pc:sldChg>
      <pc:sldChg chg="new del">
        <pc:chgData name="Guest User" userId="S::urn:spo:anon#882fea856e2521b435aa64ba3a93c12631f21d917a7596cd1aa5395083ced791::" providerId="AD" clId="Web-{F45083F3-854A-E454-39CC-D0FAD9510F81}" dt="2022-06-15T16:50:09.307" v="3"/>
        <pc:sldMkLst>
          <pc:docMk/>
          <pc:sldMk cId="2036202299" sldId="29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816D8-4B63-E71C-80D5-A747F69D4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7D6F4-6B24-BB65-D0E8-C24D37F74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11133-177B-CC69-9A74-323C8335C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AEC08-72E7-06AE-EB10-688C7F5AC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13652-F6A6-51C1-8DDF-40AC1C1C8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20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4A9CC-2250-EFAA-06B3-C7D5116B9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C4F1-FA63-D452-E9DC-36EE9BACD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10A73-8826-5631-F2FF-FB7437DFB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7F258-5050-055A-9FA5-7283CEDA4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48B63-8287-5EE6-21B3-7A151FADA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47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B76D24-0EC2-41ED-3F30-AFCAAE559F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28D768-9D71-99E9-5250-BCEB0D969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1D130-FFA2-9B3E-D0BF-19078CA9B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04A7C-AFED-E4FC-BE9F-50B1DC4EE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2D2BA-9189-8908-F4F4-9BBB7ABD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4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0FFF4-53E8-11AB-140A-9D5EC03F8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0A133-A8D4-6BA0-035C-28EBEEB40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25865-1C1E-ABFD-9281-6C789A9B6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A5B8C-D690-52CD-C730-78E8F6E71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E8BFF-77F4-0C0F-9189-3D827946F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62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4DFDE-F26D-554E-E5B7-172FD385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BD56B-0D5C-0CBE-08C9-26DB6FD70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905B4-674F-2B2E-6A16-709EF9442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7DD9A-B4DA-A264-05A9-5279CC5C4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7FEE2-7722-37FC-3F8C-463B3905A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58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67C85-2781-37F4-E4C6-01988819E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81744-01E3-64D6-B9BB-9729A821E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1643B0-C8D8-A954-1A61-9FBED767A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8AC63-B777-ABE6-6C40-DA95DD4F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3671F-C705-C90A-48AB-68BF35DAF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6467B-A23E-CC3A-074F-91114B0F1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80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951DC-93E1-434E-85C3-A564569B3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032E3-BDDA-7E84-8502-98CDC7C4C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0DBB8-7F20-D820-40A0-611969564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B67D6-4574-9983-5B00-59C10AB849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1B9FF3-2740-EF55-5E0E-DCB6ABC50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784D09-1B0F-C16E-ACD0-79807056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38C1D8-458F-7417-A72C-8CCD4BC3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E0E3BD-694E-FC8D-F5E7-9BDB8434A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92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9648-13AE-43DB-04FD-3DB66B6BE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E72782-1684-4DD4-765E-00AB9DF90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BE92E-CD61-EA80-0744-0F12161A2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E00C8-349E-94EC-E0D6-DE99F7898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07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78D60C-4F59-2635-10EB-2D13DD277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B806F4-17A4-EDA3-19C6-7D2F2955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80649-20AD-A171-C2B5-F6F60116A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6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36727-9C92-3097-BFAB-60F3F0AE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FADC4-7346-26AF-AC46-8757CC67D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F9C34-5F1F-D063-CCF0-FEBBA8361C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B3E03-BAC6-ED73-9691-BB2ACF39C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30F54-D633-6430-A0CF-C70DB904D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05FE6-1C27-5913-B34E-A9856B1C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37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3312E-BD58-9869-83E6-C1697BEF5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4B7E36-30F7-F0A7-207C-5EA5509B1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8CBBC2-E6AE-C750-943C-08F47F51D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0203FA-2662-F479-DEC7-92AC348E2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A54E5-9DD1-F4AE-7546-8ADB927F1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E9B29-584C-EFE9-E7FB-210321F73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09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B6A768-AC02-DEE6-8B74-B1DED222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4A154-2332-7DF3-A063-8A21EF67B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6A4FC-C68F-7A21-3DA0-F1E865B453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D4422-777D-4BFF-A8BC-CDD453B2DCF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4951C-E490-E13C-735C-7C1A88838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8BC9A-F0A0-1BBB-AFEE-078B2BCED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0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059F52A8-E060-1C2C-EB14-FAA03EA9D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217E5-656B-411B-AC91-41912F2ECC00}"/>
              </a:ext>
            </a:extLst>
          </p:cNvPr>
          <p:cNvSpPr txBox="1"/>
          <p:nvPr/>
        </p:nvSpPr>
        <p:spPr>
          <a:xfrm>
            <a:off x="4717676" y="4794302"/>
            <a:ext cx="4899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Oswald Medium" pitchFamily="2" charset="0"/>
              </a:rPr>
              <a:t>HOSTS:</a:t>
            </a:r>
          </a:p>
          <a:p>
            <a:pPr algn="ctr"/>
            <a:r>
              <a:rPr lang="en-US" sz="2800" b="1" dirty="0">
                <a:latin typeface="Oswald Medium" pitchFamily="2" charset="0"/>
              </a:rPr>
              <a:t>Adrian Schermer </a:t>
            </a:r>
            <a:r>
              <a:rPr lang="en-US" sz="2800" b="1" dirty="0">
                <a:solidFill>
                  <a:srgbClr val="3CAD7F"/>
                </a:solidFill>
                <a:latin typeface="Oswald Medium" pitchFamily="2" charset="0"/>
              </a:rPr>
              <a:t>|</a:t>
            </a:r>
            <a:r>
              <a:rPr lang="en-US" sz="2800" b="1" dirty="0">
                <a:latin typeface="Oswald Medium" pitchFamily="2" charset="0"/>
              </a:rPr>
              <a:t> Robert Delavan</a:t>
            </a:r>
          </a:p>
          <a:p>
            <a:pPr algn="ctr"/>
            <a:r>
              <a:rPr lang="en-US" sz="2800" b="1" dirty="0">
                <a:latin typeface="Oswald Medium" pitchFamily="2" charset="0"/>
              </a:rPr>
              <a:t>Lance Johnson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2A8B4D-07E9-F017-2BD9-F22FD2D20174}"/>
              </a:ext>
            </a:extLst>
          </p:cNvPr>
          <p:cNvSpPr txBox="1"/>
          <p:nvPr/>
        </p:nvSpPr>
        <p:spPr>
          <a:xfrm>
            <a:off x="391886" y="64008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3 of 3</a:t>
            </a:r>
          </a:p>
        </p:txBody>
      </p:sp>
    </p:spTree>
    <p:extLst>
      <p:ext uri="{BB962C8B-B14F-4D97-AF65-F5344CB8AC3E}">
        <p14:creationId xmlns:p14="http://schemas.microsoft.com/office/powerpoint/2010/main" val="3918043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94570B7-82D9-3639-42E0-48B79AF63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DCBA0F-534C-8321-1C36-4B543C80FBB3}"/>
              </a:ext>
            </a:extLst>
          </p:cNvPr>
          <p:cNvSpPr txBox="1"/>
          <p:nvPr/>
        </p:nvSpPr>
        <p:spPr>
          <a:xfrm>
            <a:off x="7101840" y="3583970"/>
            <a:ext cx="46560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Barry Mack Art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www.barrymackart.com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63740-244E-F6D9-7267-FFAD0660A5FC}"/>
              </a:ext>
            </a:extLst>
          </p:cNvPr>
          <p:cNvSpPr txBox="1"/>
          <p:nvPr/>
        </p:nvSpPr>
        <p:spPr>
          <a:xfrm>
            <a:off x="2468880" y="218665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971-276-0158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F8C5A-0127-878D-6763-92DDBE3D4B5E}"/>
              </a:ext>
            </a:extLst>
          </p:cNvPr>
          <p:cNvSpPr txBox="1"/>
          <p:nvPr/>
        </p:nvSpPr>
        <p:spPr>
          <a:xfrm>
            <a:off x="2468880" y="395330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503-941-5925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EBA83-470C-999D-2870-267537FFFC7E}"/>
              </a:ext>
            </a:extLst>
          </p:cNvPr>
          <p:cNvSpPr txBox="1"/>
          <p:nvPr/>
        </p:nvSpPr>
        <p:spPr>
          <a:xfrm>
            <a:off x="2468880" y="596617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503-970-8741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AB86D-22AB-6F92-D384-CACB45482BAD}"/>
              </a:ext>
            </a:extLst>
          </p:cNvPr>
          <p:cNvSpPr txBox="1"/>
          <p:nvPr/>
        </p:nvSpPr>
        <p:spPr>
          <a:xfrm>
            <a:off x="203200" y="6258559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3 of 3 </a:t>
            </a:r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DAA439F2-3183-BE21-D2FF-5604D881C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40" y="2479039"/>
            <a:ext cx="4175760" cy="89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40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brick&#10;&#10;Description automatically generated">
            <a:extLst>
              <a:ext uri="{FF2B5EF4-FFF2-40B4-BE49-F238E27FC236}">
                <a16:creationId xmlns:a16="http://schemas.microsoft.com/office/drawing/2014/main" id="{A703E99E-705B-F6B4-1699-5CD40CE62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D0B993-1944-4D0C-98F9-D772A8B8EE64}"/>
              </a:ext>
            </a:extLst>
          </p:cNvPr>
          <p:cNvSpPr txBox="1"/>
          <p:nvPr/>
        </p:nvSpPr>
        <p:spPr>
          <a:xfrm>
            <a:off x="4177629" y="1206669"/>
            <a:ext cx="549136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Oswald Medium" pitchFamily="2" charset="0"/>
              </a:rPr>
              <a:t>roi-fa.com/events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90B05B-13AF-3AED-08A4-D36D14DCA3A6}"/>
              </a:ext>
            </a:extLst>
          </p:cNvPr>
          <p:cNvSpPr txBox="1"/>
          <p:nvPr/>
        </p:nvSpPr>
        <p:spPr>
          <a:xfrm>
            <a:off x="2626688" y="2394857"/>
            <a:ext cx="859325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Learn &amp; Grow – August 12</a:t>
            </a:r>
            <a:r>
              <a:rPr lang="en-US" sz="4400" b="1" baseline="30000" dirty="0">
                <a:solidFill>
                  <a:schemeClr val="bg1"/>
                </a:solidFill>
              </a:rPr>
              <a:t>th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Summer Bash – August 20</a:t>
            </a:r>
            <a:r>
              <a:rPr lang="en-US" sz="4400" b="1" baseline="30000" dirty="0">
                <a:solidFill>
                  <a:schemeClr val="bg1"/>
                </a:solidFill>
              </a:rPr>
              <a:t>th</a:t>
            </a:r>
            <a:r>
              <a:rPr lang="en-US" sz="4400" b="1" dirty="0">
                <a:solidFill>
                  <a:schemeClr val="bg1"/>
                </a:solidFill>
              </a:rPr>
              <a:t> 	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Photos with Santa – November 12</a:t>
            </a:r>
            <a:r>
              <a:rPr lang="en-US" sz="4400" b="1" baseline="30000" dirty="0">
                <a:solidFill>
                  <a:schemeClr val="bg1"/>
                </a:solidFill>
              </a:rPr>
              <a:t>th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3F1AFB-7C4B-9389-DB81-A835D7FEAE22}"/>
              </a:ext>
            </a:extLst>
          </p:cNvPr>
          <p:cNvSpPr txBox="1"/>
          <p:nvPr/>
        </p:nvSpPr>
        <p:spPr>
          <a:xfrm>
            <a:off x="81280" y="628904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3 of 3 </a:t>
            </a:r>
          </a:p>
        </p:txBody>
      </p:sp>
    </p:spTree>
    <p:extLst>
      <p:ext uri="{BB962C8B-B14F-4D97-AF65-F5344CB8AC3E}">
        <p14:creationId xmlns:p14="http://schemas.microsoft.com/office/powerpoint/2010/main" val="4246008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A1DF4EE-1659-F153-7571-0F362FED9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0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7CE985A-D307-4C5F-818C-0F92EEF77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80C9A-9E72-4D2C-A27B-34AF28E61409}"/>
              </a:ext>
            </a:extLst>
          </p:cNvPr>
          <p:cNvSpPr txBox="1"/>
          <p:nvPr/>
        </p:nvSpPr>
        <p:spPr>
          <a:xfrm>
            <a:off x="5404925" y="4970"/>
            <a:ext cx="210212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Oswald Medium" pitchFamily="2" charset="0"/>
              </a:rPr>
              <a:t>online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488C8F7D-4A1C-8500-ED9D-B02F72A51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346" y="1263734"/>
            <a:ext cx="7705360" cy="32156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D0BF32-A1FD-4D9A-54F2-A019900FF8B6}"/>
              </a:ext>
            </a:extLst>
          </p:cNvPr>
          <p:cNvSpPr txBox="1"/>
          <p:nvPr/>
        </p:nvSpPr>
        <p:spPr>
          <a:xfrm>
            <a:off x="642257" y="608511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3 of 3</a:t>
            </a:r>
          </a:p>
        </p:txBody>
      </p:sp>
    </p:spTree>
    <p:extLst>
      <p:ext uri="{BB962C8B-B14F-4D97-AF65-F5344CB8AC3E}">
        <p14:creationId xmlns:p14="http://schemas.microsoft.com/office/powerpoint/2010/main" val="991434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06E33AC-4D20-4DFD-B995-539E7B0F24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1617368" y="243372"/>
            <a:ext cx="474360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SPECIAL GUEST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1545D-4AE8-4192-8318-6B11ED42A9B8}"/>
              </a:ext>
            </a:extLst>
          </p:cNvPr>
          <p:cNvSpPr txBox="1"/>
          <p:nvPr/>
        </p:nvSpPr>
        <p:spPr>
          <a:xfrm>
            <a:off x="2328243" y="1663310"/>
            <a:ext cx="5197257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00CC99"/>
                </a:solidFill>
                <a:latin typeface="Oswald Medium" pitchFamily="2" charset="0"/>
              </a:rPr>
              <a:t>Barry Mack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4869145" y="2962434"/>
            <a:ext cx="3334567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3CAD7F"/>
                </a:solidFill>
                <a:latin typeface="Oswald Medium" pitchFamily="2" charset="0"/>
              </a:rPr>
              <a:t>Barry Mack Art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AAD3C7-2BC8-0407-6504-5192FD9FF14D}"/>
              </a:ext>
            </a:extLst>
          </p:cNvPr>
          <p:cNvSpPr txBox="1"/>
          <p:nvPr/>
        </p:nvSpPr>
        <p:spPr>
          <a:xfrm>
            <a:off x="375920" y="597408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Episode 3 of 3 </a:t>
            </a:r>
          </a:p>
        </p:txBody>
      </p:sp>
    </p:spTree>
    <p:extLst>
      <p:ext uri="{BB962C8B-B14F-4D97-AF65-F5344CB8AC3E}">
        <p14:creationId xmlns:p14="http://schemas.microsoft.com/office/powerpoint/2010/main" val="3902431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E217E5-656B-411B-AC91-41912F2ECC00}"/>
              </a:ext>
            </a:extLst>
          </p:cNvPr>
          <p:cNvSpPr txBox="1"/>
          <p:nvPr/>
        </p:nvSpPr>
        <p:spPr>
          <a:xfrm>
            <a:off x="700481" y="4776992"/>
            <a:ext cx="4899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Oswald Medium" pitchFamily="2" charset="0"/>
              </a:rPr>
              <a:t>Adrian Schermer | Robert Delavan</a:t>
            </a:r>
          </a:p>
          <a:p>
            <a:pPr algn="ctr"/>
            <a:r>
              <a:rPr lang="en-US" sz="2800" b="1">
                <a:latin typeface="Oswald Medium" pitchFamily="2" charset="0"/>
              </a:rPr>
              <a:t>Lance Johnson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BA006A-71F1-4C3D-9C25-6647407F2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F3E92D-4273-4381-B509-72421AA7C5E7}"/>
              </a:ext>
            </a:extLst>
          </p:cNvPr>
          <p:cNvSpPr txBox="1"/>
          <p:nvPr/>
        </p:nvSpPr>
        <p:spPr>
          <a:xfrm>
            <a:off x="384232" y="1710000"/>
            <a:ext cx="11410496" cy="304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/>
                <a:latin typeface="Oswald Medium"/>
                <a:ea typeface="Times New Roman" panose="02020603050405020304" pitchFamily="18" charset="0"/>
              </a:rPr>
              <a:t>Today we will be speaking with Barry Mack</a:t>
            </a:r>
            <a:endParaRPr lang="en-US" sz="2800" b="1" dirty="0">
              <a:solidFill>
                <a:schemeClr val="bg1"/>
              </a:solidFill>
              <a:effectLst/>
              <a:latin typeface="Oswald Medium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effectLst/>
                <a:latin typeface="Oswald Medium"/>
                <a:ea typeface="Times New Roman" panose="02020603050405020304" pitchFamily="18" charset="0"/>
              </a:rPr>
              <a:t>with Barry Mack Art.</a:t>
            </a:r>
          </a:p>
          <a:p>
            <a:pPr algn="ctr" fontAlgn="base"/>
            <a:r>
              <a:rPr lang="en-US" sz="2800" b="1" dirty="0">
                <a:solidFill>
                  <a:schemeClr val="bg1"/>
                </a:solidFill>
                <a:latin typeface="Oswald Medium"/>
              </a:rPr>
              <a:t>If you haven’t had a chance to listen to episode one and two </a:t>
            </a:r>
          </a:p>
          <a:p>
            <a:pPr algn="ctr" fontAlgn="base"/>
            <a:r>
              <a:rPr lang="en-US" sz="2800" b="1" dirty="0">
                <a:solidFill>
                  <a:schemeClr val="bg1"/>
                </a:solidFill>
                <a:latin typeface="Oswald Medium"/>
              </a:rPr>
              <a:t>o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Oswald Medium"/>
              </a:rPr>
              <a:t>f this 3 part series I</a:t>
            </a:r>
            <a:r>
              <a:rPr lang="en-US" sz="2800" b="1" dirty="0">
                <a:solidFill>
                  <a:schemeClr val="bg1"/>
                </a:solidFill>
                <a:latin typeface="Oswald Medium"/>
              </a:rPr>
              <a:t>’d highly encourage you to! </a:t>
            </a:r>
          </a:p>
          <a:p>
            <a:pPr algn="ctr" fontAlgn="base"/>
            <a:r>
              <a:rPr lang="en-US" sz="2800" b="1" i="0" dirty="0">
                <a:solidFill>
                  <a:schemeClr val="bg1"/>
                </a:solidFill>
                <a:effectLst/>
                <a:latin typeface="Oswald Medium"/>
              </a:rPr>
              <a:t>It’s been a blas</a:t>
            </a:r>
            <a:r>
              <a:rPr lang="en-US" sz="2800" b="1" dirty="0">
                <a:solidFill>
                  <a:schemeClr val="bg1"/>
                </a:solidFill>
                <a:latin typeface="Oswald Medium"/>
              </a:rPr>
              <a:t>t getting to know Barry. </a:t>
            </a:r>
            <a:endParaRPr lang="en-US" sz="2800" b="1" i="0" dirty="0">
              <a:solidFill>
                <a:schemeClr val="bg1"/>
              </a:solidFill>
              <a:effectLst/>
              <a:latin typeface="Oswald Medium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Oswald Medium" pitchFamily="2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Oswald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8A0A9-C39B-A705-CACC-430B8784E01A}"/>
              </a:ext>
            </a:extLst>
          </p:cNvPr>
          <p:cNvSpPr txBox="1"/>
          <p:nvPr/>
        </p:nvSpPr>
        <p:spPr>
          <a:xfrm>
            <a:off x="335280" y="6109883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3 of 3 </a:t>
            </a:r>
          </a:p>
        </p:txBody>
      </p:sp>
    </p:spTree>
    <p:extLst>
      <p:ext uri="{BB962C8B-B14F-4D97-AF65-F5344CB8AC3E}">
        <p14:creationId xmlns:p14="http://schemas.microsoft.com/office/powerpoint/2010/main" val="1942582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icrophone, gear&#10;&#10;Description automatically generated">
            <a:extLst>
              <a:ext uri="{FF2B5EF4-FFF2-40B4-BE49-F238E27FC236}">
                <a16:creationId xmlns:a16="http://schemas.microsoft.com/office/drawing/2014/main" id="{802F1AAA-D110-C0E6-866F-795AA6E2B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r="29794"/>
          <a:stretch/>
        </p:blipFill>
        <p:spPr>
          <a:xfrm>
            <a:off x="0" y="-46987"/>
            <a:ext cx="8450297" cy="6918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2275114" y="365125"/>
            <a:ext cx="5004640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latin typeface="+mj-lt"/>
                <a:ea typeface="+mj-ea"/>
                <a:cs typeface="+mj-cs"/>
              </a:rPr>
              <a:t>     PODCAST RECAP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1545D-4AE8-4192-8318-6B11ED42A9B8}"/>
              </a:ext>
            </a:extLst>
          </p:cNvPr>
          <p:cNvSpPr txBox="1"/>
          <p:nvPr/>
        </p:nvSpPr>
        <p:spPr>
          <a:xfrm>
            <a:off x="838200" y="2219785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>
              <a:solidFill>
                <a:srgbClr val="FFFFFF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054E68-01F6-B264-1F8B-74E9D3C2CF01}"/>
              </a:ext>
            </a:extLst>
          </p:cNvPr>
          <p:cNvSpPr txBox="1"/>
          <p:nvPr/>
        </p:nvSpPr>
        <p:spPr>
          <a:xfrm>
            <a:off x="2758965" y="1449659"/>
            <a:ext cx="452078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Today we are looking ahead </a:t>
            </a:r>
          </a:p>
          <a:p>
            <a:pPr algn="ctr"/>
            <a:r>
              <a:rPr lang="en-US" sz="2800" dirty="0"/>
              <a:t>at what’s to come with Barry, </a:t>
            </a:r>
          </a:p>
          <a:p>
            <a:pPr algn="ctr"/>
            <a:r>
              <a:rPr lang="en-US" sz="2800" dirty="0"/>
              <a:t>and Barry Mack Art.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D623F1-C43C-4AAE-CF95-5EC96506F491}"/>
              </a:ext>
            </a:extLst>
          </p:cNvPr>
          <p:cNvSpPr txBox="1"/>
          <p:nvPr/>
        </p:nvSpPr>
        <p:spPr>
          <a:xfrm>
            <a:off x="254000" y="6034655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3 of 3 </a:t>
            </a:r>
          </a:p>
        </p:txBody>
      </p:sp>
      <p:pic>
        <p:nvPicPr>
          <p:cNvPr id="7" name="Picture 6" descr="A person painting a wall&#10;&#10;Description automatically generated with medium confidence">
            <a:extLst>
              <a:ext uri="{FF2B5EF4-FFF2-40B4-BE49-F238E27FC236}">
                <a16:creationId xmlns:a16="http://schemas.microsoft.com/office/drawing/2014/main" id="{3DBD5D19-75D3-8C27-4A06-02E1D1E49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754" y="7699"/>
            <a:ext cx="4912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07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840997" y="1145156"/>
            <a:ext cx="4527201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4396217" y="2537296"/>
            <a:ext cx="5416868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effectLst/>
                <a:latin typeface="Oswald Light" pitchFamily="2" charset="0"/>
                <a:ea typeface="Times New Roman" panose="02020603050405020304" pitchFamily="18" charset="0"/>
              </a:rPr>
              <a:t>When you think about our future, </a:t>
            </a: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Oswald Light"/>
              </a:rPr>
              <a:t>what gets you the most excited? </a:t>
            </a:r>
            <a:endParaRPr lang="en-US" sz="3600" dirty="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90DE04-EC41-A90E-9E64-D7293DEB44DE}"/>
              </a:ext>
            </a:extLst>
          </p:cNvPr>
          <p:cNvSpPr txBox="1"/>
          <p:nvPr/>
        </p:nvSpPr>
        <p:spPr>
          <a:xfrm>
            <a:off x="365760" y="598424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3 of 3 </a:t>
            </a:r>
          </a:p>
        </p:txBody>
      </p:sp>
    </p:spTree>
    <p:extLst>
      <p:ext uri="{BB962C8B-B14F-4D97-AF65-F5344CB8AC3E}">
        <p14:creationId xmlns:p14="http://schemas.microsoft.com/office/powerpoint/2010/main" val="3500750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840997" y="1145156"/>
            <a:ext cx="4657044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TWO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2926080" y="2345707"/>
            <a:ext cx="7995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What would you do if you knew </a:t>
            </a:r>
          </a:p>
          <a:p>
            <a:pPr algn="ctr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you would not fail? </a:t>
            </a:r>
            <a:endParaRPr lang="en-US" sz="3600" dirty="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177C57-03DB-61FA-8D33-9A524639D01F}"/>
              </a:ext>
            </a:extLst>
          </p:cNvPr>
          <p:cNvSpPr txBox="1"/>
          <p:nvPr/>
        </p:nvSpPr>
        <p:spPr>
          <a:xfrm>
            <a:off x="254000" y="607568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3 of 3 </a:t>
            </a:r>
          </a:p>
        </p:txBody>
      </p:sp>
    </p:spTree>
    <p:extLst>
      <p:ext uri="{BB962C8B-B14F-4D97-AF65-F5344CB8AC3E}">
        <p14:creationId xmlns:p14="http://schemas.microsoft.com/office/powerpoint/2010/main" val="1372306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457820" y="1153864"/>
            <a:ext cx="521488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THREE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3826005" y="2305440"/>
            <a:ext cx="6291338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36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How are The Arts helping create </a:t>
            </a:r>
          </a:p>
          <a:p>
            <a:pPr algn="ctr"/>
            <a:r>
              <a:rPr lang="en-US" sz="3600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a better world for everyone? </a:t>
            </a:r>
            <a:endParaRPr lang="en-US" sz="3600" dirty="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998831-2C8B-E124-7650-C6A9936BF9BE}"/>
              </a:ext>
            </a:extLst>
          </p:cNvPr>
          <p:cNvSpPr txBox="1"/>
          <p:nvPr/>
        </p:nvSpPr>
        <p:spPr>
          <a:xfrm>
            <a:off x="182880" y="612648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3 of 3 </a:t>
            </a:r>
          </a:p>
        </p:txBody>
      </p:sp>
    </p:spTree>
    <p:extLst>
      <p:ext uri="{BB962C8B-B14F-4D97-AF65-F5344CB8AC3E}">
        <p14:creationId xmlns:p14="http://schemas.microsoft.com/office/powerpoint/2010/main" val="2791637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30A348D-EEF0-45BE-B7E6-BB632F996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42A0EA-0D34-4206-A2EC-D0F5E8D9784D}"/>
              </a:ext>
            </a:extLst>
          </p:cNvPr>
          <p:cNvSpPr txBox="1"/>
          <p:nvPr/>
        </p:nvSpPr>
        <p:spPr>
          <a:xfrm>
            <a:off x="5336082" y="875854"/>
            <a:ext cx="4507965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Oswald Medium" pitchFamily="2" charset="0"/>
              </a:rPr>
              <a:t>Barry Mack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7E786-CA30-48FF-81CA-30DF94E8F4CB}"/>
              </a:ext>
            </a:extLst>
          </p:cNvPr>
          <p:cNvSpPr txBox="1"/>
          <p:nvPr/>
        </p:nvSpPr>
        <p:spPr>
          <a:xfrm>
            <a:off x="5746553" y="1915353"/>
            <a:ext cx="2904962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Oswald Medium" pitchFamily="2" charset="0"/>
              </a:rPr>
              <a:t>Barry Mack Art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F40E5-1F7C-4E9B-807F-9B56BFB275AE}"/>
              </a:ext>
            </a:extLst>
          </p:cNvPr>
          <p:cNvSpPr txBox="1"/>
          <p:nvPr/>
        </p:nvSpPr>
        <p:spPr>
          <a:xfrm>
            <a:off x="4067504" y="2827829"/>
            <a:ext cx="8427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Email: barrymackart@gmail.com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Oswald Medium" pitchFamily="2" charset="0"/>
                <a:ea typeface="Times New Roman" panose="02020603050405020304" pitchFamily="18" charset="0"/>
              </a:rPr>
              <a:t>P</a:t>
            </a:r>
            <a:r>
              <a:rPr lang="en-US" sz="3200" dirty="0">
                <a:solidFill>
                  <a:srgbClr val="000000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hone: 971-348-1890</a:t>
            </a:r>
            <a:endParaRPr lang="en-US" sz="3200" dirty="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ED066-A61D-A5EB-19DD-C52A2EF2DBCE}"/>
              </a:ext>
            </a:extLst>
          </p:cNvPr>
          <p:cNvSpPr txBox="1"/>
          <p:nvPr/>
        </p:nvSpPr>
        <p:spPr>
          <a:xfrm>
            <a:off x="162560" y="627888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3 of 3 </a:t>
            </a:r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70B88050-5906-14BF-BB89-F2554D8E8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551" y="4171192"/>
            <a:ext cx="855159" cy="85515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A0E92239-4019-B51B-82D6-1A5BBDB4D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171192"/>
            <a:ext cx="855159" cy="8551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120A39-491F-C8DD-DA3B-A64D389760ED}"/>
              </a:ext>
            </a:extLst>
          </p:cNvPr>
          <p:cNvSpPr txBox="1"/>
          <p:nvPr/>
        </p:nvSpPr>
        <p:spPr>
          <a:xfrm>
            <a:off x="7151914" y="4229919"/>
            <a:ext cx="3712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@BarryMackArt</a:t>
            </a:r>
          </a:p>
        </p:txBody>
      </p:sp>
    </p:spTree>
    <p:extLst>
      <p:ext uri="{BB962C8B-B14F-4D97-AF65-F5344CB8AC3E}">
        <p14:creationId xmlns:p14="http://schemas.microsoft.com/office/powerpoint/2010/main" val="2979263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229</Words>
  <Application>Microsoft Office PowerPoint</Application>
  <PresentationFormat>Widescreen</PresentationFormat>
  <Paragraphs>52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Whaley - ROI Marketing</dc:creator>
  <cp:lastModifiedBy>Ashley Whaley - ROI Marketing</cp:lastModifiedBy>
  <cp:revision>6</cp:revision>
  <dcterms:created xsi:type="dcterms:W3CDTF">2022-05-30T20:27:24Z</dcterms:created>
  <dcterms:modified xsi:type="dcterms:W3CDTF">2022-06-15T16:50:17Z</dcterms:modified>
</cp:coreProperties>
</file>