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6" r:id="rId2"/>
    <p:sldId id="269" r:id="rId3"/>
    <p:sldId id="258" r:id="rId4"/>
    <p:sldId id="261" r:id="rId5"/>
    <p:sldId id="264" r:id="rId6"/>
    <p:sldId id="278" r:id="rId7"/>
    <p:sldId id="265" r:id="rId8"/>
    <p:sldId id="271" r:id="rId9"/>
    <p:sldId id="272" r:id="rId10"/>
    <p:sldId id="268" r:id="rId11"/>
    <p:sldId id="263" r:id="rId12"/>
    <p:sldId id="273" r:id="rId13"/>
    <p:sldId id="27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9FDAA22-4F32-4E69-8BC1-BEFD27B4F667}" v="9" dt="2022-06-21T17:06:02.1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shley Whaley - ROI Marketing" userId="33c12326-b876-4d0b-b11d-d4bb06a30b6e" providerId="ADAL" clId="{59FDAA22-4F32-4E69-8BC1-BEFD27B4F667}"/>
    <pc:docChg chg="custSel addSld delSld modSld">
      <pc:chgData name="Ashley Whaley - ROI Marketing" userId="33c12326-b876-4d0b-b11d-d4bb06a30b6e" providerId="ADAL" clId="{59FDAA22-4F32-4E69-8BC1-BEFD27B4F667}" dt="2022-06-21T20:22:16.469" v="746" actId="255"/>
      <pc:docMkLst>
        <pc:docMk/>
      </pc:docMkLst>
      <pc:sldChg chg="modSp mod">
        <pc:chgData name="Ashley Whaley - ROI Marketing" userId="33c12326-b876-4d0b-b11d-d4bb06a30b6e" providerId="ADAL" clId="{59FDAA22-4F32-4E69-8BC1-BEFD27B4F667}" dt="2022-06-21T15:58:51.668" v="151" actId="20577"/>
        <pc:sldMkLst>
          <pc:docMk/>
          <pc:sldMk cId="2741265208" sldId="258"/>
        </pc:sldMkLst>
        <pc:spChg chg="mod">
          <ac:chgData name="Ashley Whaley - ROI Marketing" userId="33c12326-b876-4d0b-b11d-d4bb06a30b6e" providerId="ADAL" clId="{59FDAA22-4F32-4E69-8BC1-BEFD27B4F667}" dt="2022-06-21T15:55:00.157" v="54" actId="20577"/>
          <ac:spMkLst>
            <pc:docMk/>
            <pc:sldMk cId="2741265208" sldId="258"/>
            <ac:spMk id="8" creationId="{FB01545D-4AE8-4192-8318-6B11ED42A9B8}"/>
          </ac:spMkLst>
        </pc:spChg>
        <pc:spChg chg="mod">
          <ac:chgData name="Ashley Whaley - ROI Marketing" userId="33c12326-b876-4d0b-b11d-d4bb06a30b6e" providerId="ADAL" clId="{59FDAA22-4F32-4E69-8BC1-BEFD27B4F667}" dt="2022-06-21T15:58:51.668" v="151" actId="20577"/>
          <ac:spMkLst>
            <pc:docMk/>
            <pc:sldMk cId="2741265208" sldId="258"/>
            <ac:spMk id="10" creationId="{2A7BA720-4545-4D72-8613-E60C25EC84B1}"/>
          </ac:spMkLst>
        </pc:spChg>
      </pc:sldChg>
      <pc:sldChg chg="modSp mod">
        <pc:chgData name="Ashley Whaley - ROI Marketing" userId="33c12326-b876-4d0b-b11d-d4bb06a30b6e" providerId="ADAL" clId="{59FDAA22-4F32-4E69-8BC1-BEFD27B4F667}" dt="2022-06-21T16:00:27.093" v="348" actId="20577"/>
        <pc:sldMkLst>
          <pc:docMk/>
          <pc:sldMk cId="1705899569" sldId="261"/>
        </pc:sldMkLst>
        <pc:spChg chg="mod">
          <ac:chgData name="Ashley Whaley - ROI Marketing" userId="33c12326-b876-4d0b-b11d-d4bb06a30b6e" providerId="ADAL" clId="{59FDAA22-4F32-4E69-8BC1-BEFD27B4F667}" dt="2022-06-21T16:00:27.093" v="348" actId="20577"/>
          <ac:spMkLst>
            <pc:docMk/>
            <pc:sldMk cId="1705899569" sldId="261"/>
            <ac:spMk id="4" creationId="{EDF3E92D-4273-4381-B509-72421AA7C5E7}"/>
          </ac:spMkLst>
        </pc:spChg>
      </pc:sldChg>
      <pc:sldChg chg="addSp delSp modSp mod">
        <pc:chgData name="Ashley Whaley - ROI Marketing" userId="33c12326-b876-4d0b-b11d-d4bb06a30b6e" providerId="ADAL" clId="{59FDAA22-4F32-4E69-8BC1-BEFD27B4F667}" dt="2022-06-21T20:22:16.469" v="746" actId="255"/>
        <pc:sldMkLst>
          <pc:docMk/>
          <pc:sldMk cId="940010637" sldId="263"/>
        </pc:sldMkLst>
        <pc:spChg chg="mod">
          <ac:chgData name="Ashley Whaley - ROI Marketing" userId="33c12326-b876-4d0b-b11d-d4bb06a30b6e" providerId="ADAL" clId="{59FDAA22-4F32-4E69-8BC1-BEFD27B4F667}" dt="2022-06-21T20:22:16.469" v="746" actId="255"/>
          <ac:spMkLst>
            <pc:docMk/>
            <pc:sldMk cId="940010637" sldId="263"/>
            <ac:spMk id="5" creationId="{DDDCBA0F-534C-8321-1C36-4B543C80FBB3}"/>
          </ac:spMkLst>
        </pc:spChg>
        <pc:picChg chg="add mod">
          <ac:chgData name="Ashley Whaley - ROI Marketing" userId="33c12326-b876-4d0b-b11d-d4bb06a30b6e" providerId="ADAL" clId="{59FDAA22-4F32-4E69-8BC1-BEFD27B4F667}" dt="2022-06-21T17:07:50.811" v="722" actId="14100"/>
          <ac:picMkLst>
            <pc:docMk/>
            <pc:sldMk cId="940010637" sldId="263"/>
            <ac:picMk id="9" creationId="{BC8722F0-5524-1AB7-4C23-A5373C718124}"/>
          </ac:picMkLst>
        </pc:picChg>
        <pc:picChg chg="del">
          <ac:chgData name="Ashley Whaley - ROI Marketing" userId="33c12326-b876-4d0b-b11d-d4bb06a30b6e" providerId="ADAL" clId="{59FDAA22-4F32-4E69-8BC1-BEFD27B4F667}" dt="2022-06-21T16:55:07.760" v="599" actId="478"/>
          <ac:picMkLst>
            <pc:docMk/>
            <pc:sldMk cId="940010637" sldId="263"/>
            <ac:picMk id="10" creationId="{DAA439F2-3183-BE21-D2FF-5604D881C1DA}"/>
          </ac:picMkLst>
        </pc:picChg>
      </pc:sldChg>
      <pc:sldChg chg="addSp delSp modSp mod">
        <pc:chgData name="Ashley Whaley - ROI Marketing" userId="33c12326-b876-4d0b-b11d-d4bb06a30b6e" providerId="ADAL" clId="{59FDAA22-4F32-4E69-8BC1-BEFD27B4F667}" dt="2022-06-21T16:04:16.031" v="371" actId="20577"/>
        <pc:sldMkLst>
          <pc:docMk/>
          <pc:sldMk cId="556875902" sldId="264"/>
        </pc:sldMkLst>
        <pc:spChg chg="mod">
          <ac:chgData name="Ashley Whaley - ROI Marketing" userId="33c12326-b876-4d0b-b11d-d4bb06a30b6e" providerId="ADAL" clId="{59FDAA22-4F32-4E69-8BC1-BEFD27B4F667}" dt="2022-06-21T16:03:41.140" v="355" actId="2711"/>
          <ac:spMkLst>
            <pc:docMk/>
            <pc:sldMk cId="556875902" sldId="264"/>
            <ac:spMk id="5" creationId="{D0253224-67A0-4371-AAD2-FA3836615F62}"/>
          </ac:spMkLst>
        </pc:spChg>
        <pc:spChg chg="mod">
          <ac:chgData name="Ashley Whaley - ROI Marketing" userId="33c12326-b876-4d0b-b11d-d4bb06a30b6e" providerId="ADAL" clId="{59FDAA22-4F32-4E69-8BC1-BEFD27B4F667}" dt="2022-06-21T16:04:16.031" v="371" actId="20577"/>
          <ac:spMkLst>
            <pc:docMk/>
            <pc:sldMk cId="556875902" sldId="264"/>
            <ac:spMk id="10" creationId="{93054E68-01F6-B264-1F8B-74E9D3C2CF01}"/>
          </ac:spMkLst>
        </pc:spChg>
        <pc:picChg chg="add mod">
          <ac:chgData name="Ashley Whaley - ROI Marketing" userId="33c12326-b876-4d0b-b11d-d4bb06a30b6e" providerId="ADAL" clId="{59FDAA22-4F32-4E69-8BC1-BEFD27B4F667}" dt="2022-06-21T16:03:26.765" v="354" actId="14100"/>
          <ac:picMkLst>
            <pc:docMk/>
            <pc:sldMk cId="556875902" sldId="264"/>
            <ac:picMk id="6" creationId="{A5D9ABA9-F345-14D6-A7DC-15141483583A}"/>
          </ac:picMkLst>
        </pc:picChg>
        <pc:picChg chg="del">
          <ac:chgData name="Ashley Whaley - ROI Marketing" userId="33c12326-b876-4d0b-b11d-d4bb06a30b6e" providerId="ADAL" clId="{59FDAA22-4F32-4E69-8BC1-BEFD27B4F667}" dt="2022-06-21T16:02:48.304" v="349" actId="478"/>
          <ac:picMkLst>
            <pc:docMk/>
            <pc:sldMk cId="556875902" sldId="264"/>
            <ac:picMk id="7" creationId="{055E009F-CC50-0086-2210-9F81B6EDF01B}"/>
          </ac:picMkLst>
        </pc:picChg>
      </pc:sldChg>
      <pc:sldChg chg="modSp mod">
        <pc:chgData name="Ashley Whaley - ROI Marketing" userId="33c12326-b876-4d0b-b11d-d4bb06a30b6e" providerId="ADAL" clId="{59FDAA22-4F32-4E69-8BC1-BEFD27B4F667}" dt="2022-06-21T16:05:26.384" v="396" actId="20577"/>
        <pc:sldMkLst>
          <pc:docMk/>
          <pc:sldMk cId="3500750204" sldId="265"/>
        </pc:sldMkLst>
        <pc:spChg chg="mod">
          <ac:chgData name="Ashley Whaley - ROI Marketing" userId="33c12326-b876-4d0b-b11d-d4bb06a30b6e" providerId="ADAL" clId="{59FDAA22-4F32-4E69-8BC1-BEFD27B4F667}" dt="2022-06-21T16:05:26.384" v="396" actId="20577"/>
          <ac:spMkLst>
            <pc:docMk/>
            <pc:sldMk cId="3500750204" sldId="265"/>
            <ac:spMk id="10" creationId="{2A7BA720-4545-4D72-8613-E60C25EC84B1}"/>
          </ac:spMkLst>
        </pc:spChg>
      </pc:sldChg>
      <pc:sldChg chg="addSp modSp mod">
        <pc:chgData name="Ashley Whaley - ROI Marketing" userId="33c12326-b876-4d0b-b11d-d4bb06a30b6e" providerId="ADAL" clId="{59FDAA22-4F32-4E69-8BC1-BEFD27B4F667}" dt="2022-06-21T20:18:14.204" v="743" actId="20577"/>
        <pc:sldMkLst>
          <pc:docMk/>
          <pc:sldMk cId="1151173411" sldId="268"/>
        </pc:sldMkLst>
        <pc:spChg chg="add mod">
          <ac:chgData name="Ashley Whaley - ROI Marketing" userId="33c12326-b876-4d0b-b11d-d4bb06a30b6e" providerId="ADAL" clId="{59FDAA22-4F32-4E69-8BC1-BEFD27B4F667}" dt="2022-06-21T17:06:41.052" v="720" actId="1076"/>
          <ac:spMkLst>
            <pc:docMk/>
            <pc:sldMk cId="1151173411" sldId="268"/>
            <ac:spMk id="4" creationId="{4F2EB2F3-EDE9-C509-673B-E51A5C87CF40}"/>
          </ac:spMkLst>
        </pc:spChg>
        <pc:spChg chg="mod">
          <ac:chgData name="Ashley Whaley - ROI Marketing" userId="33c12326-b876-4d0b-b11d-d4bb06a30b6e" providerId="ADAL" clId="{59FDAA22-4F32-4E69-8BC1-BEFD27B4F667}" dt="2022-06-21T17:05:16.724" v="685" actId="1076"/>
          <ac:spMkLst>
            <pc:docMk/>
            <pc:sldMk cId="1151173411" sldId="268"/>
            <ac:spMk id="9" creationId="{E342A0EA-0D34-4206-A2EC-D0F5E8D9784D}"/>
          </ac:spMkLst>
        </pc:spChg>
        <pc:spChg chg="mod">
          <ac:chgData name="Ashley Whaley - ROI Marketing" userId="33c12326-b876-4d0b-b11d-d4bb06a30b6e" providerId="ADAL" clId="{59FDAA22-4F32-4E69-8BC1-BEFD27B4F667}" dt="2022-06-21T17:05:23.043" v="686" actId="1076"/>
          <ac:spMkLst>
            <pc:docMk/>
            <pc:sldMk cId="1151173411" sldId="268"/>
            <ac:spMk id="10" creationId="{A9E7E786-CA30-48FF-81CA-30DF94E8F4CB}"/>
          </ac:spMkLst>
        </pc:spChg>
        <pc:spChg chg="mod">
          <ac:chgData name="Ashley Whaley - ROI Marketing" userId="33c12326-b876-4d0b-b11d-d4bb06a30b6e" providerId="ADAL" clId="{59FDAA22-4F32-4E69-8BC1-BEFD27B4F667}" dt="2022-06-21T20:18:14.204" v="743" actId="20577"/>
          <ac:spMkLst>
            <pc:docMk/>
            <pc:sldMk cId="1151173411" sldId="268"/>
            <ac:spMk id="11" creationId="{493F40E5-1F7C-4E9B-807F-9B56BFB275AE}"/>
          </ac:spMkLst>
        </pc:spChg>
        <pc:spChg chg="mod">
          <ac:chgData name="Ashley Whaley - ROI Marketing" userId="33c12326-b876-4d0b-b11d-d4bb06a30b6e" providerId="ADAL" clId="{59FDAA22-4F32-4E69-8BC1-BEFD27B4F667}" dt="2022-06-21T17:05:51.946" v="691" actId="1076"/>
          <ac:spMkLst>
            <pc:docMk/>
            <pc:sldMk cId="1151173411" sldId="268"/>
            <ac:spMk id="15" creationId="{B9120A39-491F-C8DD-DA3B-A64D389760ED}"/>
          </ac:spMkLst>
        </pc:spChg>
        <pc:picChg chg="mod">
          <ac:chgData name="Ashley Whaley - ROI Marketing" userId="33c12326-b876-4d0b-b11d-d4bb06a30b6e" providerId="ADAL" clId="{59FDAA22-4F32-4E69-8BC1-BEFD27B4F667}" dt="2022-06-21T17:05:46.211" v="690" actId="1076"/>
          <ac:picMkLst>
            <pc:docMk/>
            <pc:sldMk cId="1151173411" sldId="268"/>
            <ac:picMk id="5" creationId="{70B88050-5906-14BF-BB89-F2554D8E8367}"/>
          </ac:picMkLst>
        </pc:picChg>
        <pc:picChg chg="mod">
          <ac:chgData name="Ashley Whaley - ROI Marketing" userId="33c12326-b876-4d0b-b11d-d4bb06a30b6e" providerId="ADAL" clId="{59FDAA22-4F32-4E69-8BC1-BEFD27B4F667}" dt="2022-06-21T17:05:55.034" v="692" actId="1076"/>
          <ac:picMkLst>
            <pc:docMk/>
            <pc:sldMk cId="1151173411" sldId="268"/>
            <ac:picMk id="14" creationId="{A0E92239-4019-B51B-82D6-1A5BBDB4D3DE}"/>
          </ac:picMkLst>
        </pc:picChg>
      </pc:sldChg>
      <pc:sldChg chg="addSp modSp mod">
        <pc:chgData name="Ashley Whaley - ROI Marketing" userId="33c12326-b876-4d0b-b11d-d4bb06a30b6e" providerId="ADAL" clId="{59FDAA22-4F32-4E69-8BC1-BEFD27B4F667}" dt="2022-06-21T15:54:47.941" v="41" actId="20577"/>
        <pc:sldMkLst>
          <pc:docMk/>
          <pc:sldMk cId="1942004202" sldId="269"/>
        </pc:sldMkLst>
        <pc:spChg chg="add mod">
          <ac:chgData name="Ashley Whaley - ROI Marketing" userId="33c12326-b876-4d0b-b11d-d4bb06a30b6e" providerId="ADAL" clId="{59FDAA22-4F32-4E69-8BC1-BEFD27B4F667}" dt="2022-06-21T15:54:47.941" v="41" actId="20577"/>
          <ac:spMkLst>
            <pc:docMk/>
            <pc:sldMk cId="1942004202" sldId="269"/>
            <ac:spMk id="2" creationId="{E10F25D5-262E-5AC7-74E0-B8E180C13B6C}"/>
          </ac:spMkLst>
        </pc:spChg>
      </pc:sldChg>
      <pc:sldChg chg="modSp mod">
        <pc:chgData name="Ashley Whaley - ROI Marketing" userId="33c12326-b876-4d0b-b11d-d4bb06a30b6e" providerId="ADAL" clId="{59FDAA22-4F32-4E69-8BC1-BEFD27B4F667}" dt="2022-06-21T16:05:52.309" v="427" actId="20577"/>
        <pc:sldMkLst>
          <pc:docMk/>
          <pc:sldMk cId="1372306428" sldId="271"/>
        </pc:sldMkLst>
        <pc:spChg chg="mod">
          <ac:chgData name="Ashley Whaley - ROI Marketing" userId="33c12326-b876-4d0b-b11d-d4bb06a30b6e" providerId="ADAL" clId="{59FDAA22-4F32-4E69-8BC1-BEFD27B4F667}" dt="2022-06-21T16:05:52.309" v="427" actId="20577"/>
          <ac:spMkLst>
            <pc:docMk/>
            <pc:sldMk cId="1372306428" sldId="271"/>
            <ac:spMk id="10" creationId="{2A7BA720-4545-4D72-8613-E60C25EC84B1}"/>
          </ac:spMkLst>
        </pc:spChg>
      </pc:sldChg>
      <pc:sldChg chg="modSp mod">
        <pc:chgData name="Ashley Whaley - ROI Marketing" userId="33c12326-b876-4d0b-b11d-d4bb06a30b6e" providerId="ADAL" clId="{59FDAA22-4F32-4E69-8BC1-BEFD27B4F667}" dt="2022-06-21T16:06:41.860" v="492" actId="1076"/>
        <pc:sldMkLst>
          <pc:docMk/>
          <pc:sldMk cId="2791637613" sldId="272"/>
        </pc:sldMkLst>
        <pc:spChg chg="mod">
          <ac:chgData name="Ashley Whaley - ROI Marketing" userId="33c12326-b876-4d0b-b11d-d4bb06a30b6e" providerId="ADAL" clId="{59FDAA22-4F32-4E69-8BC1-BEFD27B4F667}" dt="2022-06-21T16:06:41.860" v="492" actId="1076"/>
          <ac:spMkLst>
            <pc:docMk/>
            <pc:sldMk cId="2791637613" sldId="272"/>
            <ac:spMk id="10" creationId="{2A7BA720-4545-4D72-8613-E60C25EC84B1}"/>
          </ac:spMkLst>
        </pc:spChg>
      </pc:sldChg>
      <pc:sldChg chg="addSp modSp mod">
        <pc:chgData name="Ashley Whaley - ROI Marketing" userId="33c12326-b876-4d0b-b11d-d4bb06a30b6e" providerId="ADAL" clId="{59FDAA22-4F32-4E69-8BC1-BEFD27B4F667}" dt="2022-06-21T15:54:28.107" v="14" actId="20577"/>
        <pc:sldMkLst>
          <pc:docMk/>
          <pc:sldMk cId="816564340" sldId="276"/>
        </pc:sldMkLst>
        <pc:spChg chg="add mod">
          <ac:chgData name="Ashley Whaley - ROI Marketing" userId="33c12326-b876-4d0b-b11d-d4bb06a30b6e" providerId="ADAL" clId="{59FDAA22-4F32-4E69-8BC1-BEFD27B4F667}" dt="2022-06-21T15:54:28.107" v="14" actId="20577"/>
          <ac:spMkLst>
            <pc:docMk/>
            <pc:sldMk cId="816564340" sldId="276"/>
            <ac:spMk id="2" creationId="{401C7FD0-207F-5F44-2863-22795FB5B909}"/>
          </ac:spMkLst>
        </pc:spChg>
      </pc:sldChg>
      <pc:sldChg chg="new del">
        <pc:chgData name="Ashley Whaley - ROI Marketing" userId="33c12326-b876-4d0b-b11d-d4bb06a30b6e" providerId="ADAL" clId="{59FDAA22-4F32-4E69-8BC1-BEFD27B4F667}" dt="2022-06-21T16:46:22.370" v="495" actId="47"/>
        <pc:sldMkLst>
          <pc:docMk/>
          <pc:sldMk cId="3326403469" sldId="277"/>
        </pc:sldMkLst>
      </pc:sldChg>
      <pc:sldChg chg="addSp delSp modSp add mod">
        <pc:chgData name="Ashley Whaley - ROI Marketing" userId="33c12326-b876-4d0b-b11d-d4bb06a30b6e" providerId="ADAL" clId="{59FDAA22-4F32-4E69-8BC1-BEFD27B4F667}" dt="2022-06-21T16:50:03.616" v="503" actId="1076"/>
        <pc:sldMkLst>
          <pc:docMk/>
          <pc:sldMk cId="2415156780" sldId="278"/>
        </pc:sldMkLst>
        <pc:picChg chg="add mod">
          <ac:chgData name="Ashley Whaley - ROI Marketing" userId="33c12326-b876-4d0b-b11d-d4bb06a30b6e" providerId="ADAL" clId="{59FDAA22-4F32-4E69-8BC1-BEFD27B4F667}" dt="2022-06-21T16:50:03.616" v="503" actId="1076"/>
          <ac:picMkLst>
            <pc:docMk/>
            <pc:sldMk cId="2415156780" sldId="278"/>
            <ac:picMk id="7" creationId="{A9EA977B-60EF-96E5-8C4B-CE23B654F05F}"/>
          </ac:picMkLst>
        </pc:picChg>
        <pc:picChg chg="del">
          <ac:chgData name="Ashley Whaley - ROI Marketing" userId="33c12326-b876-4d0b-b11d-d4bb06a30b6e" providerId="ADAL" clId="{59FDAA22-4F32-4E69-8BC1-BEFD27B4F667}" dt="2022-06-21T16:46:25.710" v="496" actId="478"/>
          <ac:picMkLst>
            <pc:docMk/>
            <pc:sldMk cId="2415156780" sldId="278"/>
            <ac:picMk id="10" creationId="{76871D8C-300D-138E-9DE0-EBEB5382D99A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B039B-EE65-6509-DD97-F4643BCA91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31AD14-357A-14DB-4419-D2B0B5F7C1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CFFB93-E94D-E2D8-7EE3-2544EE2BB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B2539-1EF0-4814-81D7-BD9CA42D0393}" type="datetimeFigureOut">
              <a:rPr lang="en-US" smtClean="0"/>
              <a:t>6/21/2022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AAA2E1-729F-A1D3-46DF-CAEAF7B4D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33717C-70EA-D5E1-E9EC-A7509C825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1DE26-1876-496E-A36F-BDB383191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7644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67B7D-9C4C-CBAC-A96E-7E0B269EC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5F7431-F5DC-295D-BED9-525D2B29DD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3A42FD-5E4F-11AD-D676-7CE51F45A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B2539-1EF0-4814-81D7-BD9CA42D0393}" type="datetimeFigureOut">
              <a:rPr lang="en-US" smtClean="0"/>
              <a:t>6/21/2022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91B573-6F79-2551-B90F-44BA5D9E5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D53AD2-92B1-FDF4-CAA9-ADA4B775C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1DE26-1876-496E-A36F-BDB383191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55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313FF7-C2E4-5EE5-BFF1-CB1EA04E80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80EAD2-C427-F43A-1F30-6828955E1A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21D1CA-A25B-D4E0-EFB2-A49A21F60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B2539-1EF0-4814-81D7-BD9CA42D0393}" type="datetimeFigureOut">
              <a:rPr lang="en-US" smtClean="0"/>
              <a:t>6/21/2022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E081F8-8394-E7F8-7FE5-3B409756F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CB593E-4465-793E-6FB8-A92079F01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1DE26-1876-496E-A36F-BDB383191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62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36C9F1-E373-EA4F-1308-1C9A77F75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9D7F81-48C8-F95F-BCC9-492ADC35E9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81E315-22A9-EAD8-E058-D75AC10D0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B2539-1EF0-4814-81D7-BD9CA42D0393}" type="datetimeFigureOut">
              <a:rPr lang="en-US" smtClean="0"/>
              <a:t>6/21/2022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02F0E9-0022-C038-FD5C-4A3BEDB7E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0A5C50-B152-7439-46CA-0E4854971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1DE26-1876-496E-A36F-BDB383191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818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FC48E-1E25-51FF-2A13-E2E181326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7031C4-86B3-551B-9661-6BC2C48E2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E438FF-264B-A10F-128E-D1AE28498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B2539-1EF0-4814-81D7-BD9CA42D0393}" type="datetimeFigureOut">
              <a:rPr lang="en-US" smtClean="0"/>
              <a:t>6/21/2022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E087EF-3DDF-02F7-257A-D9EEF8748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0AA33A-4C12-F993-11B8-0B2DA7B4A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1DE26-1876-496E-A36F-BDB383191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344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6B4E4-281A-FD35-D144-638042086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562A7B-85CF-E720-5B59-1B64CAF530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F105A8-F9B5-1C61-E2E1-7F09A11C66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466684-A24F-040C-2D47-804DFFBB7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B2539-1EF0-4814-81D7-BD9CA42D0393}" type="datetimeFigureOut">
              <a:rPr lang="en-US" smtClean="0"/>
              <a:t>6/21/2022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C57313-010D-0D5C-6704-7F366DC9C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859EBA-C9F4-960A-0665-34DF1EEE2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1DE26-1876-496E-A36F-BDB383191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3696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40F13-BCBD-4E3C-4FC6-B3BB4B94E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5DD085-DE53-1850-3870-E9F86A11BD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01C287-047C-D588-B9CE-5442BACC09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F3CB46-5215-AF54-C354-246EA56BC4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E81EB5-2D1E-4E8F-9A58-2712667F0C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1C658E-4D42-4688-DBFC-7A8F71E57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B2539-1EF0-4814-81D7-BD9CA42D0393}" type="datetimeFigureOut">
              <a:rPr lang="en-US" smtClean="0"/>
              <a:t>6/21/2022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34AA54-6DDB-D274-23C5-9D2FC4659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52866B-71E7-9BE7-DDF9-E488252F2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1DE26-1876-496E-A36F-BDB383191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3717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D07A2-D344-443C-3258-FC0CB8433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5CC927-F58F-1DC5-BCBB-A5757F93B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B2539-1EF0-4814-81D7-BD9CA42D0393}" type="datetimeFigureOut">
              <a:rPr lang="en-US" smtClean="0"/>
              <a:t>6/21/2022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39DB5B-4901-F65D-56E0-3F6CFEA56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9DB6C6-4CE9-6653-FD82-20CABFB61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1DE26-1876-496E-A36F-BDB383191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199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9E4B91-D76A-FA80-1FFA-60B0D5D13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B2539-1EF0-4814-81D7-BD9CA42D0393}" type="datetimeFigureOut">
              <a:rPr lang="en-US" smtClean="0"/>
              <a:t>6/21/2022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F97F23-6CD7-CA0A-1A79-6B4BB38E2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8A876C-75D5-17B2-FD3D-3CAFD1220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1DE26-1876-496E-A36F-BDB383191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063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0E986B-11B9-460A-505F-BA02B3EA1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0FFF15-128A-E662-753E-55344CE7AE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297620-0E8D-01B9-1D6B-EAAAE4C652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F7005C-7EA0-8DA4-A031-D10591A24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B2539-1EF0-4814-81D7-BD9CA42D0393}" type="datetimeFigureOut">
              <a:rPr lang="en-US" smtClean="0"/>
              <a:t>6/21/2022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40B6A8-E498-F5C0-03B3-E5452634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D34F0C-F0CA-C422-61FD-B67AAA0A9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1DE26-1876-496E-A36F-BDB383191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2255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D3FA5-C511-9B18-BC33-CDF616BB7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A3522D-D43F-AAB3-09F5-29DB22D80D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02393E-D2DB-8B0F-997C-D9092D44FF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192439-0565-2E81-9EEC-F4BD68FA7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B2539-1EF0-4814-81D7-BD9CA42D0393}" type="datetimeFigureOut">
              <a:rPr lang="en-US" smtClean="0"/>
              <a:t>6/21/2022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58F12D-2E4A-347B-D05F-46D291F9D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9CF4C5-70DC-9BA4-EAE4-F8184D7AA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1DE26-1876-496E-A36F-BDB383191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171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FD92C8F-8373-F7EC-A371-5D2A0FA6E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B96EEE-09B4-1378-8E29-3DBA09157D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FC06FA-73D9-7D0A-C392-F47BE30827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1B2539-1EF0-4814-81D7-BD9CA42D0393}" type="datetimeFigureOut">
              <a:rPr lang="en-US" smtClean="0"/>
              <a:t>6/21/2022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854627-48AC-9516-A2F2-B7DE82BF33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A689CE-32A4-114E-FC41-BD6AD7CD2D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91DE26-1876-496E-A36F-BDB383191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709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whiteboard&#10;&#10;Description automatically generated">
            <a:extLst>
              <a:ext uri="{FF2B5EF4-FFF2-40B4-BE49-F238E27FC236}">
                <a16:creationId xmlns:a16="http://schemas.microsoft.com/office/drawing/2014/main" id="{059F52A8-E060-1C2C-EB14-FAA03EA9DC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E217E5-656B-411B-AC91-41912F2ECC00}"/>
              </a:ext>
            </a:extLst>
          </p:cNvPr>
          <p:cNvSpPr txBox="1"/>
          <p:nvPr/>
        </p:nvSpPr>
        <p:spPr>
          <a:xfrm>
            <a:off x="4717676" y="4794302"/>
            <a:ext cx="48992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Oswald Medium" pitchFamily="2" charset="0"/>
              </a:rPr>
              <a:t>HOSTS:</a:t>
            </a:r>
          </a:p>
          <a:p>
            <a:pPr algn="ctr"/>
            <a:r>
              <a:rPr lang="en-US" sz="2800" b="1">
                <a:latin typeface="Oswald Medium" pitchFamily="2" charset="0"/>
              </a:rPr>
              <a:t>Adrian Schermer </a:t>
            </a:r>
            <a:r>
              <a:rPr lang="en-US" sz="2800" b="1">
                <a:solidFill>
                  <a:srgbClr val="3CAD7F"/>
                </a:solidFill>
                <a:latin typeface="Oswald Medium" pitchFamily="2" charset="0"/>
              </a:rPr>
              <a:t>|</a:t>
            </a:r>
            <a:r>
              <a:rPr lang="en-US" sz="2800" b="1">
                <a:latin typeface="Oswald Medium" pitchFamily="2" charset="0"/>
              </a:rPr>
              <a:t> Robert Delavan</a:t>
            </a:r>
          </a:p>
          <a:p>
            <a:pPr algn="ctr"/>
            <a:r>
              <a:rPr lang="en-US" sz="2800" b="1">
                <a:latin typeface="Oswald Medium" pitchFamily="2" charset="0"/>
              </a:rPr>
              <a:t>Lance Johnson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1C7FD0-207F-5F44-2863-22795FB5B909}"/>
              </a:ext>
            </a:extLst>
          </p:cNvPr>
          <p:cNvSpPr txBox="1"/>
          <p:nvPr/>
        </p:nvSpPr>
        <p:spPr>
          <a:xfrm>
            <a:off x="457200" y="6313714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Episode 1 of 3</a:t>
            </a:r>
          </a:p>
        </p:txBody>
      </p:sp>
    </p:spTree>
    <p:extLst>
      <p:ext uri="{BB962C8B-B14F-4D97-AF65-F5344CB8AC3E}">
        <p14:creationId xmlns:p14="http://schemas.microsoft.com/office/powerpoint/2010/main" val="8165643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A30A348D-EEF0-45BE-B7E6-BB632F996F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342A0EA-0D34-4206-A2EC-D0F5E8D9784D}"/>
              </a:ext>
            </a:extLst>
          </p:cNvPr>
          <p:cNvSpPr txBox="1"/>
          <p:nvPr/>
        </p:nvSpPr>
        <p:spPr>
          <a:xfrm>
            <a:off x="4595854" y="245914"/>
            <a:ext cx="5354351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7200" dirty="0">
                <a:latin typeface="Oswald Medium" pitchFamily="2" charset="0"/>
              </a:rPr>
              <a:t>Cathy Winslow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E7E786-CA30-48FF-81CA-30DF94E8F4CB}"/>
              </a:ext>
            </a:extLst>
          </p:cNvPr>
          <p:cNvSpPr txBox="1"/>
          <p:nvPr/>
        </p:nvSpPr>
        <p:spPr>
          <a:xfrm>
            <a:off x="4625155" y="1285514"/>
            <a:ext cx="6729727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Oswald Medium" pitchFamily="2" charset="0"/>
              </a:rPr>
              <a:t>Globe Life – Family Heritage Division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3F40E5-1F7C-4E9B-807F-9B56BFB275AE}"/>
              </a:ext>
            </a:extLst>
          </p:cNvPr>
          <p:cNvSpPr txBox="1"/>
          <p:nvPr/>
        </p:nvSpPr>
        <p:spPr>
          <a:xfrm>
            <a:off x="3059257" y="1909395"/>
            <a:ext cx="84275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0000"/>
                </a:solidFill>
                <a:effectLst/>
                <a:latin typeface="Oswald Medium" pitchFamily="2" charset="0"/>
                <a:ea typeface="Times New Roman" panose="02020603050405020304" pitchFamily="18" charset="0"/>
              </a:rPr>
              <a:t>Email: Cwins2020@gmail.com</a:t>
            </a:r>
            <a:endParaRPr lang="en-US" sz="3200" dirty="0">
              <a:solidFill>
                <a:srgbClr val="000000"/>
              </a:solidFill>
              <a:latin typeface="Oswald Medium" pitchFamily="2" charset="0"/>
              <a:ea typeface="Times New Roman" panose="02020603050405020304" pitchFamily="18" charset="0"/>
            </a:endParaRPr>
          </a:p>
          <a:p>
            <a:pPr algn="ctr"/>
            <a:r>
              <a:rPr lang="en-US" sz="3200" dirty="0">
                <a:solidFill>
                  <a:srgbClr val="000000"/>
                </a:solidFill>
                <a:latin typeface="Oswald Medium" pitchFamily="2" charset="0"/>
                <a:ea typeface="Times New Roman" panose="02020603050405020304" pitchFamily="18" charset="0"/>
              </a:rPr>
              <a:t>P</a:t>
            </a:r>
            <a:r>
              <a:rPr lang="en-US" sz="3200" dirty="0">
                <a:solidFill>
                  <a:srgbClr val="000000"/>
                </a:solidFill>
                <a:effectLst/>
                <a:latin typeface="Oswald Medium" pitchFamily="2" charset="0"/>
                <a:ea typeface="Times New Roman" panose="02020603050405020304" pitchFamily="18" charset="0"/>
              </a:rPr>
              <a:t>hone</a:t>
            </a:r>
            <a:r>
              <a:rPr lang="en-US" sz="3200">
                <a:solidFill>
                  <a:srgbClr val="000000"/>
                </a:solidFill>
                <a:effectLst/>
                <a:latin typeface="Oswald Medium" pitchFamily="2" charset="0"/>
                <a:ea typeface="Times New Roman" panose="02020603050405020304" pitchFamily="18" charset="0"/>
              </a:rPr>
              <a:t>: 503-862-6980</a:t>
            </a:r>
            <a:endParaRPr lang="en-US" sz="3200" dirty="0">
              <a:latin typeface="Oswald Light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2ED066-A61D-A5EB-19DD-C52A2EF2DBCE}"/>
              </a:ext>
            </a:extLst>
          </p:cNvPr>
          <p:cNvSpPr txBox="1"/>
          <p:nvPr/>
        </p:nvSpPr>
        <p:spPr>
          <a:xfrm>
            <a:off x="162560" y="6278880"/>
            <a:ext cx="1558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Episode 1 of 3 </a:t>
            </a:r>
          </a:p>
        </p:txBody>
      </p:sp>
      <p:pic>
        <p:nvPicPr>
          <p:cNvPr id="5" name="Picture 4" descr="Logo, icon&#10;&#10;Description automatically generated">
            <a:extLst>
              <a:ext uri="{FF2B5EF4-FFF2-40B4-BE49-F238E27FC236}">
                <a16:creationId xmlns:a16="http://schemas.microsoft.com/office/drawing/2014/main" id="{70B88050-5906-14BF-BB89-F2554D8E83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779" y="2991080"/>
            <a:ext cx="855159" cy="855159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A0E92239-4019-B51B-82D6-1A5BBDB4D3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779" y="3980225"/>
            <a:ext cx="855159" cy="85515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9120A39-491F-C8DD-DA3B-A64D389760ED}"/>
              </a:ext>
            </a:extLst>
          </p:cNvPr>
          <p:cNvSpPr txBox="1"/>
          <p:nvPr/>
        </p:nvSpPr>
        <p:spPr>
          <a:xfrm>
            <a:off x="6356938" y="3109786"/>
            <a:ext cx="3712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@globelifefhd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2EB2F3-EDE9-C509-673B-E51A5C87CF40}"/>
              </a:ext>
            </a:extLst>
          </p:cNvPr>
          <p:cNvSpPr txBox="1"/>
          <p:nvPr/>
        </p:nvSpPr>
        <p:spPr>
          <a:xfrm>
            <a:off x="6356938" y="4121093"/>
            <a:ext cx="40318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Oswald Medium" panose="00000600000000000000" pitchFamily="2" charset="0"/>
              </a:rPr>
              <a:t>Cathy Winslow Agent </a:t>
            </a:r>
          </a:p>
        </p:txBody>
      </p:sp>
    </p:spTree>
    <p:extLst>
      <p:ext uri="{BB962C8B-B14F-4D97-AF65-F5344CB8AC3E}">
        <p14:creationId xmlns:p14="http://schemas.microsoft.com/office/powerpoint/2010/main" val="11511734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294570B7-82D9-3639-42E0-48B79AF63B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DDCBA0F-534C-8321-1C36-4B543C80FBB3}"/>
              </a:ext>
            </a:extLst>
          </p:cNvPr>
          <p:cNvSpPr txBox="1"/>
          <p:nvPr/>
        </p:nvSpPr>
        <p:spPr>
          <a:xfrm>
            <a:off x="6901544" y="3583970"/>
            <a:ext cx="48563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Oswald Medium" panose="00000600000000000000" pitchFamily="2" charset="0"/>
              </a:rPr>
              <a:t>Globe Life – Family Heritage Division</a:t>
            </a:r>
          </a:p>
          <a:p>
            <a:r>
              <a:rPr lang="en-US" sz="4000" b="1" dirty="0">
                <a:solidFill>
                  <a:schemeClr val="bg1"/>
                </a:solidFill>
                <a:latin typeface="Oswald Medium" panose="00000600000000000000" pitchFamily="2" charset="0"/>
              </a:rPr>
              <a:t>CathyWinslow.com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E763740-244E-F6D9-7267-FFAD0660A5FC}"/>
              </a:ext>
            </a:extLst>
          </p:cNvPr>
          <p:cNvSpPr txBox="1"/>
          <p:nvPr/>
        </p:nvSpPr>
        <p:spPr>
          <a:xfrm>
            <a:off x="2468880" y="2186652"/>
            <a:ext cx="3210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</a:rPr>
              <a:t>971-276-0158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7F8C5A-0127-878D-6763-92DDBE3D4B5E}"/>
              </a:ext>
            </a:extLst>
          </p:cNvPr>
          <p:cNvSpPr txBox="1"/>
          <p:nvPr/>
        </p:nvSpPr>
        <p:spPr>
          <a:xfrm>
            <a:off x="2468880" y="3953302"/>
            <a:ext cx="3210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</a:rPr>
              <a:t>503-941-5925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CEBA83-470C-999D-2870-267537FFFC7E}"/>
              </a:ext>
            </a:extLst>
          </p:cNvPr>
          <p:cNvSpPr txBox="1"/>
          <p:nvPr/>
        </p:nvSpPr>
        <p:spPr>
          <a:xfrm>
            <a:off x="2468880" y="5966172"/>
            <a:ext cx="3210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</a:rPr>
              <a:t>503-970-8741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0AB86D-22AB-6F92-D384-CACB45482BAD}"/>
              </a:ext>
            </a:extLst>
          </p:cNvPr>
          <p:cNvSpPr txBox="1"/>
          <p:nvPr/>
        </p:nvSpPr>
        <p:spPr>
          <a:xfrm>
            <a:off x="203200" y="6258559"/>
            <a:ext cx="1558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Episode 1 of 3 </a:t>
            </a:r>
          </a:p>
        </p:txBody>
      </p:sp>
      <p:pic>
        <p:nvPicPr>
          <p:cNvPr id="9" name="Picture 8" descr="A picture containing text, sign, room&#10;&#10;Description automatically generated">
            <a:extLst>
              <a:ext uri="{FF2B5EF4-FFF2-40B4-BE49-F238E27FC236}">
                <a16:creationId xmlns:a16="http://schemas.microsoft.com/office/drawing/2014/main" id="{BC8722F0-5524-1AB7-4C23-A5373C7181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350" y="1198086"/>
            <a:ext cx="2225764" cy="223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0106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ign, brick&#10;&#10;Description automatically generated">
            <a:extLst>
              <a:ext uri="{FF2B5EF4-FFF2-40B4-BE49-F238E27FC236}">
                <a16:creationId xmlns:a16="http://schemas.microsoft.com/office/drawing/2014/main" id="{A703E99E-705B-F6B4-1699-5CD40CE62C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1D0B993-1944-4D0C-98F9-D772A8B8EE64}"/>
              </a:ext>
            </a:extLst>
          </p:cNvPr>
          <p:cNvSpPr txBox="1"/>
          <p:nvPr/>
        </p:nvSpPr>
        <p:spPr>
          <a:xfrm>
            <a:off x="4177629" y="1206669"/>
            <a:ext cx="5491369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6000">
                <a:solidFill>
                  <a:schemeClr val="bg1"/>
                </a:solidFill>
                <a:latin typeface="Oswald Medium" pitchFamily="2" charset="0"/>
              </a:rPr>
              <a:t>roi-fa.com/events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890B05B-13AF-3AED-08A4-D36D14DCA3A6}"/>
              </a:ext>
            </a:extLst>
          </p:cNvPr>
          <p:cNvSpPr txBox="1"/>
          <p:nvPr/>
        </p:nvSpPr>
        <p:spPr>
          <a:xfrm>
            <a:off x="2626688" y="2394857"/>
            <a:ext cx="8593251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>
                <a:solidFill>
                  <a:schemeClr val="bg1"/>
                </a:solidFill>
              </a:rPr>
              <a:t>Learn &amp; Grow – August 12</a:t>
            </a:r>
            <a:r>
              <a:rPr lang="en-US" sz="4400" b="1" baseline="30000">
                <a:solidFill>
                  <a:schemeClr val="bg1"/>
                </a:solidFill>
              </a:rPr>
              <a:t>th</a:t>
            </a:r>
            <a:r>
              <a:rPr lang="en-US" sz="4400" b="1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sz="4400" b="1">
                <a:solidFill>
                  <a:schemeClr val="bg1"/>
                </a:solidFill>
              </a:rPr>
              <a:t>Summer Bash – August 20</a:t>
            </a:r>
            <a:r>
              <a:rPr lang="en-US" sz="4400" b="1" baseline="30000">
                <a:solidFill>
                  <a:schemeClr val="bg1"/>
                </a:solidFill>
              </a:rPr>
              <a:t>th</a:t>
            </a:r>
            <a:r>
              <a:rPr lang="en-US" sz="4400" b="1">
                <a:solidFill>
                  <a:schemeClr val="bg1"/>
                </a:solidFill>
              </a:rPr>
              <a:t> 	</a:t>
            </a:r>
          </a:p>
          <a:p>
            <a:pPr algn="ctr"/>
            <a:r>
              <a:rPr lang="en-US" sz="4400" b="1">
                <a:solidFill>
                  <a:schemeClr val="bg1"/>
                </a:solidFill>
              </a:rPr>
              <a:t>Photos with Santa – November 12</a:t>
            </a:r>
            <a:r>
              <a:rPr lang="en-US" sz="4400" b="1" baseline="30000">
                <a:solidFill>
                  <a:schemeClr val="bg1"/>
                </a:solidFill>
              </a:rPr>
              <a:t>th</a:t>
            </a:r>
            <a:r>
              <a:rPr lang="en-US" sz="4400" b="1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3F1AFB-7C4B-9389-DB81-A835D7FEAE22}"/>
              </a:ext>
            </a:extLst>
          </p:cNvPr>
          <p:cNvSpPr txBox="1"/>
          <p:nvPr/>
        </p:nvSpPr>
        <p:spPr>
          <a:xfrm>
            <a:off x="81280" y="6289040"/>
            <a:ext cx="1558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Episode 1 of 3 </a:t>
            </a:r>
          </a:p>
        </p:txBody>
      </p:sp>
    </p:spTree>
    <p:extLst>
      <p:ext uri="{BB962C8B-B14F-4D97-AF65-F5344CB8AC3E}">
        <p14:creationId xmlns:p14="http://schemas.microsoft.com/office/powerpoint/2010/main" val="41585418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9A1DF4EE-1659-F153-7571-0F362FED97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809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77CE985A-D307-4C5F-818C-0F92EEF770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580C9A-9E72-4D2C-A27B-34AF28E61409}"/>
              </a:ext>
            </a:extLst>
          </p:cNvPr>
          <p:cNvSpPr txBox="1"/>
          <p:nvPr/>
        </p:nvSpPr>
        <p:spPr>
          <a:xfrm>
            <a:off x="5404925" y="4970"/>
            <a:ext cx="2102124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chemeClr val="bg1"/>
                </a:solidFill>
                <a:latin typeface="Oswald Medium" pitchFamily="2" charset="0"/>
              </a:rPr>
              <a:t>online</a:t>
            </a:r>
          </a:p>
        </p:txBody>
      </p:sp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488C8F7D-4A1C-8500-ED9D-B02F72A51B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346" y="1263734"/>
            <a:ext cx="7705360" cy="321564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10F25D5-262E-5AC7-74E0-B8E180C13B6C}"/>
              </a:ext>
            </a:extLst>
          </p:cNvPr>
          <p:cNvSpPr txBox="1"/>
          <p:nvPr/>
        </p:nvSpPr>
        <p:spPr>
          <a:xfrm>
            <a:off x="533400" y="6183086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Episode 1 of 3</a:t>
            </a:r>
          </a:p>
        </p:txBody>
      </p:sp>
    </p:spTree>
    <p:extLst>
      <p:ext uri="{BB962C8B-B14F-4D97-AF65-F5344CB8AC3E}">
        <p14:creationId xmlns:p14="http://schemas.microsoft.com/office/powerpoint/2010/main" val="19420042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706E33AC-4D20-4DFD-B995-539E7B0F24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253224-67A0-4371-AAD2-FA3836615F62}"/>
              </a:ext>
            </a:extLst>
          </p:cNvPr>
          <p:cNvSpPr txBox="1"/>
          <p:nvPr/>
        </p:nvSpPr>
        <p:spPr>
          <a:xfrm>
            <a:off x="1617368" y="243372"/>
            <a:ext cx="4743606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6000">
                <a:solidFill>
                  <a:schemeClr val="bg1"/>
                </a:solidFill>
                <a:latin typeface="Oswald Medium" pitchFamily="2" charset="0"/>
              </a:rPr>
              <a:t>SPECIAL GUEST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01545D-4AE8-4192-8318-6B11ED42A9B8}"/>
              </a:ext>
            </a:extLst>
          </p:cNvPr>
          <p:cNvSpPr txBox="1"/>
          <p:nvPr/>
        </p:nvSpPr>
        <p:spPr>
          <a:xfrm>
            <a:off x="1786580" y="1728445"/>
            <a:ext cx="6505307" cy="14465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8800" dirty="0">
                <a:solidFill>
                  <a:srgbClr val="00CC99"/>
                </a:solidFill>
                <a:latin typeface="Oswald Medium" pitchFamily="2" charset="0"/>
              </a:rPr>
              <a:t>Cathy Winslow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7BA720-4545-4D72-8613-E60C25EC84B1}"/>
              </a:ext>
            </a:extLst>
          </p:cNvPr>
          <p:cNvSpPr txBox="1"/>
          <p:nvPr/>
        </p:nvSpPr>
        <p:spPr>
          <a:xfrm>
            <a:off x="1164771" y="3069771"/>
            <a:ext cx="8989234" cy="71317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3CAD7F"/>
                </a:solidFill>
                <a:latin typeface="Oswald Medium" pitchFamily="2" charset="0"/>
              </a:rPr>
              <a:t>Globe Life - Family Heritage Division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8D9E9B-483F-395F-8471-838D57AB60F8}"/>
              </a:ext>
            </a:extLst>
          </p:cNvPr>
          <p:cNvSpPr txBox="1"/>
          <p:nvPr/>
        </p:nvSpPr>
        <p:spPr>
          <a:xfrm>
            <a:off x="228140" y="6066420"/>
            <a:ext cx="1558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Episode 1 of 3 </a:t>
            </a:r>
          </a:p>
        </p:txBody>
      </p:sp>
    </p:spTree>
    <p:extLst>
      <p:ext uri="{BB962C8B-B14F-4D97-AF65-F5344CB8AC3E}">
        <p14:creationId xmlns:p14="http://schemas.microsoft.com/office/powerpoint/2010/main" val="27412652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DE217E5-656B-411B-AC91-41912F2ECC00}"/>
              </a:ext>
            </a:extLst>
          </p:cNvPr>
          <p:cNvSpPr txBox="1"/>
          <p:nvPr/>
        </p:nvSpPr>
        <p:spPr>
          <a:xfrm>
            <a:off x="700481" y="4776992"/>
            <a:ext cx="48992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Oswald Medium" pitchFamily="2" charset="0"/>
              </a:rPr>
              <a:t>Adrian Schermer | Robert Delavan</a:t>
            </a:r>
          </a:p>
          <a:p>
            <a:pPr algn="ctr"/>
            <a:r>
              <a:rPr lang="en-US" sz="2800" b="1">
                <a:latin typeface="Oswald Medium" pitchFamily="2" charset="0"/>
              </a:rPr>
              <a:t>Lance Johnson</a:t>
            </a:r>
          </a:p>
        </p:txBody>
      </p:sp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A6BA006A-71F1-4C3D-9C25-6647407F26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DF3E92D-4273-4381-B509-72421AA7C5E7}"/>
              </a:ext>
            </a:extLst>
          </p:cNvPr>
          <p:cNvSpPr txBox="1"/>
          <p:nvPr/>
        </p:nvSpPr>
        <p:spPr>
          <a:xfrm>
            <a:off x="992459" y="122663"/>
            <a:ext cx="10395555" cy="563231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effectLst/>
                <a:latin typeface="Oswald Medium"/>
                <a:ea typeface="Times New Roman" panose="02020603050405020304" pitchFamily="18" charset="0"/>
              </a:rPr>
              <a:t>Today we will be speaking with Cathy Winslow</a:t>
            </a:r>
            <a:endParaRPr lang="en-US" sz="4400" b="1" dirty="0">
              <a:solidFill>
                <a:schemeClr val="bg1"/>
              </a:solidFill>
              <a:effectLst/>
              <a:latin typeface="Oswald Medium" pitchFamily="2" charset="0"/>
              <a:ea typeface="Times New Roman" panose="02020603050405020304" pitchFamily="18" charset="0"/>
            </a:endParaRPr>
          </a:p>
          <a:p>
            <a:pPr algn="ctr"/>
            <a:r>
              <a:rPr lang="en-US" sz="4400" b="1" dirty="0">
                <a:solidFill>
                  <a:schemeClr val="bg1"/>
                </a:solidFill>
                <a:effectLst/>
                <a:latin typeface="Oswald Medium"/>
                <a:ea typeface="Times New Roman" panose="02020603050405020304" pitchFamily="18" charset="0"/>
              </a:rPr>
              <a:t>with Globe Life - Family Heritage Division.</a:t>
            </a:r>
          </a:p>
          <a:p>
            <a:pPr algn="ctr"/>
            <a:endParaRPr lang="en-US" sz="4400" b="1" dirty="0">
              <a:solidFill>
                <a:schemeClr val="bg1"/>
              </a:solidFill>
              <a:effectLst/>
              <a:latin typeface="Oswald Medium"/>
              <a:ea typeface="Times New Roman" panose="02020603050405020304" pitchFamily="18" charset="0"/>
            </a:endParaRPr>
          </a:p>
          <a:p>
            <a:pPr algn="ctr" fontAlgn="base"/>
            <a:r>
              <a:rPr lang="en-US" sz="4400" b="1" dirty="0">
                <a:solidFill>
                  <a:schemeClr val="bg1"/>
                </a:solidFill>
                <a:latin typeface="Oswald Medium" pitchFamily="2" charset="0"/>
              </a:rPr>
              <a:t>Cathy helps protect individuals and families </a:t>
            </a:r>
          </a:p>
          <a:p>
            <a:pPr algn="ctr" fontAlgn="base"/>
            <a:r>
              <a:rPr lang="en-US" sz="4400" b="1" dirty="0">
                <a:solidFill>
                  <a:schemeClr val="bg1"/>
                </a:solidFill>
                <a:latin typeface="Oswald Medium" pitchFamily="2" charset="0"/>
              </a:rPr>
              <a:t>financially when their lives are turned upside</a:t>
            </a:r>
          </a:p>
          <a:p>
            <a:pPr algn="ctr" fontAlgn="base"/>
            <a:r>
              <a:rPr lang="en-US" sz="4400" b="1" dirty="0">
                <a:solidFill>
                  <a:schemeClr val="bg1"/>
                </a:solidFill>
                <a:latin typeface="Oswald Medium" pitchFamily="2" charset="0"/>
              </a:rPr>
              <a:t>d</a:t>
            </a:r>
            <a:r>
              <a:rPr lang="en-US" sz="4400" b="1" i="0" dirty="0">
                <a:solidFill>
                  <a:schemeClr val="bg1"/>
                </a:solidFill>
                <a:effectLst/>
                <a:latin typeface="Oswald Medium" pitchFamily="2" charset="0"/>
              </a:rPr>
              <a:t>own by a cancer diagnosis</a:t>
            </a:r>
            <a:r>
              <a:rPr lang="en-US" sz="4400" b="1" dirty="0">
                <a:solidFill>
                  <a:schemeClr val="bg1"/>
                </a:solidFill>
                <a:latin typeface="Oswald Medium" pitchFamily="2" charset="0"/>
              </a:rPr>
              <a:t>, accidental injury, </a:t>
            </a:r>
          </a:p>
          <a:p>
            <a:pPr algn="ctr" fontAlgn="base"/>
            <a:r>
              <a:rPr lang="en-US" sz="4400" b="1" dirty="0">
                <a:solidFill>
                  <a:schemeClr val="bg1"/>
                </a:solidFill>
                <a:latin typeface="Oswald Medium" pitchFamily="2" charset="0"/>
              </a:rPr>
              <a:t>h</a:t>
            </a:r>
            <a:r>
              <a:rPr lang="en-US" sz="4400" b="1" i="0" dirty="0">
                <a:solidFill>
                  <a:schemeClr val="bg1"/>
                </a:solidFill>
                <a:effectLst/>
                <a:latin typeface="Oswald Medium" pitchFamily="2" charset="0"/>
              </a:rPr>
              <a:t>eart attack/stroke, or an ICU stay. </a:t>
            </a:r>
          </a:p>
          <a:p>
            <a:pPr algn="ctr"/>
            <a:endParaRPr lang="en-US" sz="2400" b="1" dirty="0">
              <a:solidFill>
                <a:schemeClr val="bg1"/>
              </a:solidFill>
              <a:latin typeface="Oswald Medium" pitchFamily="2" charset="0"/>
            </a:endParaRPr>
          </a:p>
          <a:p>
            <a:pPr algn="ctr"/>
            <a:endParaRPr lang="en-US" sz="2800" dirty="0">
              <a:solidFill>
                <a:schemeClr val="bg1"/>
              </a:solidFill>
              <a:latin typeface="Oswald Medium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62BA86-D65C-0459-8AC6-43057380CBC7}"/>
              </a:ext>
            </a:extLst>
          </p:cNvPr>
          <p:cNvSpPr txBox="1"/>
          <p:nvPr/>
        </p:nvSpPr>
        <p:spPr>
          <a:xfrm>
            <a:off x="599440" y="6258560"/>
            <a:ext cx="1558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Episode 1 of 3 </a:t>
            </a:r>
          </a:p>
        </p:txBody>
      </p:sp>
    </p:spTree>
    <p:extLst>
      <p:ext uri="{BB962C8B-B14F-4D97-AF65-F5344CB8AC3E}">
        <p14:creationId xmlns:p14="http://schemas.microsoft.com/office/powerpoint/2010/main" val="17058995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microphone, gear&#10;&#10;Description automatically generated">
            <a:extLst>
              <a:ext uri="{FF2B5EF4-FFF2-40B4-BE49-F238E27FC236}">
                <a16:creationId xmlns:a16="http://schemas.microsoft.com/office/drawing/2014/main" id="{802F1AAA-D110-C0E6-866F-795AA6E2B5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" r="29794"/>
          <a:stretch/>
        </p:blipFill>
        <p:spPr>
          <a:xfrm>
            <a:off x="20" y="10"/>
            <a:ext cx="8450297" cy="68579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253224-67A0-4371-AAD2-FA3836615F62}"/>
              </a:ext>
            </a:extLst>
          </p:cNvPr>
          <p:cNvSpPr txBox="1"/>
          <p:nvPr/>
        </p:nvSpPr>
        <p:spPr>
          <a:xfrm>
            <a:off x="838201" y="365125"/>
            <a:ext cx="5251316" cy="1627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kern="1200" dirty="0">
                <a:latin typeface="Oswald Medium" panose="00000600000000000000" pitchFamily="2" charset="0"/>
                <a:ea typeface="+mj-ea"/>
                <a:cs typeface="+mj-cs"/>
              </a:rPr>
              <a:t>PODCAST RECAP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01545D-4AE8-4192-8318-6B11ED42A9B8}"/>
              </a:ext>
            </a:extLst>
          </p:cNvPr>
          <p:cNvSpPr txBox="1"/>
          <p:nvPr/>
        </p:nvSpPr>
        <p:spPr>
          <a:xfrm>
            <a:off x="838200" y="2219785"/>
            <a:ext cx="4619621" cy="39571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2000">
              <a:solidFill>
                <a:srgbClr val="FFFFFF"/>
              </a:solidFill>
              <a:effectLst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054E68-01F6-B264-1F8B-74E9D3C2CF01}"/>
              </a:ext>
            </a:extLst>
          </p:cNvPr>
          <p:cNvSpPr txBox="1"/>
          <p:nvPr/>
        </p:nvSpPr>
        <p:spPr>
          <a:xfrm>
            <a:off x="210487" y="1737360"/>
            <a:ext cx="565411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Oswald Medium" panose="00000600000000000000" pitchFamily="2" charset="0"/>
              </a:rPr>
              <a:t>Today we will be getting to</a:t>
            </a:r>
          </a:p>
          <a:p>
            <a:pPr algn="ctr"/>
            <a:r>
              <a:rPr lang="en-US" sz="2800" dirty="0">
                <a:latin typeface="Oswald Medium" panose="00000600000000000000" pitchFamily="2" charset="0"/>
              </a:rPr>
              <a:t> know Cathy,</a:t>
            </a:r>
            <a:r>
              <a:rPr lang="en-US" sz="2800" b="0" i="0" dirty="0">
                <a:effectLst/>
                <a:latin typeface="Oswald Medium" panose="00000600000000000000" pitchFamily="2" charset="0"/>
              </a:rPr>
              <a:t> and learning about what </a:t>
            </a:r>
          </a:p>
          <a:p>
            <a:pPr algn="ctr"/>
            <a:r>
              <a:rPr lang="en-US" sz="2800" b="0" i="0" dirty="0">
                <a:effectLst/>
                <a:latin typeface="Oswald Medium" panose="00000600000000000000" pitchFamily="2" charset="0"/>
              </a:rPr>
              <a:t>made her into the person she  is today.</a:t>
            </a:r>
            <a:r>
              <a:rPr lang="en-US" sz="2800" dirty="0">
                <a:latin typeface="Oswald Medium" panose="00000600000000000000" pitchFamily="2" charset="0"/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A8CB4E-CE3A-BC12-C690-5A86CC16464E}"/>
              </a:ext>
            </a:extLst>
          </p:cNvPr>
          <p:cNvSpPr txBox="1"/>
          <p:nvPr/>
        </p:nvSpPr>
        <p:spPr>
          <a:xfrm>
            <a:off x="179237" y="6176963"/>
            <a:ext cx="1558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Episode 1 of 3 </a:t>
            </a:r>
          </a:p>
        </p:txBody>
      </p:sp>
      <p:pic>
        <p:nvPicPr>
          <p:cNvPr id="6" name="Picture 5" descr="A group of people in a ride&#10;&#10;Description automatically generated with low confidence">
            <a:extLst>
              <a:ext uri="{FF2B5EF4-FFF2-40B4-BE49-F238E27FC236}">
                <a16:creationId xmlns:a16="http://schemas.microsoft.com/office/drawing/2014/main" id="{A5D9ABA9-F345-14D6-A7DC-1514148358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429" y="-10"/>
            <a:ext cx="49457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8759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76C30-5629-518C-C4CE-EE0C90B33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 descr="A picture containing text, newspaper, screenshot&#10;&#10;Description automatically generated">
            <a:extLst>
              <a:ext uri="{FF2B5EF4-FFF2-40B4-BE49-F238E27FC236}">
                <a16:creationId xmlns:a16="http://schemas.microsoft.com/office/drawing/2014/main" id="{49FDBEE3-53C1-FC78-E702-C23B658534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734" y="1825625"/>
            <a:ext cx="3076531" cy="4351338"/>
          </a:xfrm>
        </p:spPr>
      </p:pic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F45AB1C0-2F8B-8E13-9EF3-23D5264AB3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E04C158-10F1-3900-21BE-D28EC910DA43}"/>
              </a:ext>
            </a:extLst>
          </p:cNvPr>
          <p:cNvSpPr txBox="1"/>
          <p:nvPr/>
        </p:nvSpPr>
        <p:spPr>
          <a:xfrm>
            <a:off x="1085840" y="859691"/>
            <a:ext cx="59490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Oswald Medium" panose="00000600000000000000" pitchFamily="2" charset="0"/>
              </a:rPr>
              <a:t>Book Recommendation!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992261-E2CD-00C8-7644-ABCFAA2D8765}"/>
              </a:ext>
            </a:extLst>
          </p:cNvPr>
          <p:cNvSpPr txBox="1"/>
          <p:nvPr/>
        </p:nvSpPr>
        <p:spPr>
          <a:xfrm>
            <a:off x="468086" y="6357257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Episode 1 of 3</a:t>
            </a:r>
          </a:p>
        </p:txBody>
      </p:sp>
      <p:pic>
        <p:nvPicPr>
          <p:cNvPr id="7" name="Picture 6" descr="A picture containing text, newspaper&#10;&#10;Description automatically generated">
            <a:extLst>
              <a:ext uri="{FF2B5EF4-FFF2-40B4-BE49-F238E27FC236}">
                <a16:creationId xmlns:a16="http://schemas.microsoft.com/office/drawing/2014/main" id="{A9EA977B-60EF-96E5-8C4B-CE23B654F0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760" y="1741810"/>
            <a:ext cx="2799224" cy="4256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1567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8A1EF208-67FA-D7E7-E622-C798887DE0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253224-67A0-4371-AAD2-FA3836615F62}"/>
              </a:ext>
            </a:extLst>
          </p:cNvPr>
          <p:cNvSpPr txBox="1"/>
          <p:nvPr/>
        </p:nvSpPr>
        <p:spPr>
          <a:xfrm>
            <a:off x="4840997" y="1145156"/>
            <a:ext cx="4527201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6000">
                <a:solidFill>
                  <a:schemeClr val="bg1"/>
                </a:solidFill>
                <a:latin typeface="Oswald Medium" pitchFamily="2" charset="0"/>
              </a:rPr>
              <a:t>QUESTION ONE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7BA720-4545-4D72-8613-E60C25EC84B1}"/>
              </a:ext>
            </a:extLst>
          </p:cNvPr>
          <p:cNvSpPr txBox="1"/>
          <p:nvPr/>
        </p:nvSpPr>
        <p:spPr>
          <a:xfrm>
            <a:off x="4819397" y="2537296"/>
            <a:ext cx="45704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latin typeface="Oswald Medium" panose="00000600000000000000" pitchFamily="2" charset="0"/>
              </a:rPr>
              <a:t>Where did you grow up?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4E955B-2AB7-5462-9E31-58316A8B58D6}"/>
              </a:ext>
            </a:extLst>
          </p:cNvPr>
          <p:cNvSpPr txBox="1"/>
          <p:nvPr/>
        </p:nvSpPr>
        <p:spPr>
          <a:xfrm>
            <a:off x="162560" y="6126480"/>
            <a:ext cx="1558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Episode 1 of 3 </a:t>
            </a:r>
          </a:p>
        </p:txBody>
      </p:sp>
    </p:spTree>
    <p:extLst>
      <p:ext uri="{BB962C8B-B14F-4D97-AF65-F5344CB8AC3E}">
        <p14:creationId xmlns:p14="http://schemas.microsoft.com/office/powerpoint/2010/main" val="35007502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8A1EF208-67FA-D7E7-E622-C798887DE0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253224-67A0-4371-AAD2-FA3836615F62}"/>
              </a:ext>
            </a:extLst>
          </p:cNvPr>
          <p:cNvSpPr txBox="1"/>
          <p:nvPr/>
        </p:nvSpPr>
        <p:spPr>
          <a:xfrm>
            <a:off x="4840997" y="1145156"/>
            <a:ext cx="4657044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6000">
                <a:solidFill>
                  <a:schemeClr val="bg1"/>
                </a:solidFill>
                <a:latin typeface="Oswald Medium" pitchFamily="2" charset="0"/>
              </a:rPr>
              <a:t>QUESTION TWO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7BA720-4545-4D72-8613-E60C25EC84B1}"/>
              </a:ext>
            </a:extLst>
          </p:cNvPr>
          <p:cNvSpPr txBox="1"/>
          <p:nvPr/>
        </p:nvSpPr>
        <p:spPr>
          <a:xfrm>
            <a:off x="2926080" y="2345707"/>
            <a:ext cx="7995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Oswald Medium" panose="00000600000000000000" pitchFamily="2" charset="0"/>
              </a:rPr>
              <a:t>What was your childhood like?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DA6D4C-42E4-98EA-6E77-31D6A6A4DED2}"/>
              </a:ext>
            </a:extLst>
          </p:cNvPr>
          <p:cNvSpPr txBox="1"/>
          <p:nvPr/>
        </p:nvSpPr>
        <p:spPr>
          <a:xfrm>
            <a:off x="182880" y="6228080"/>
            <a:ext cx="1558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Episode 1 of 3 </a:t>
            </a:r>
          </a:p>
        </p:txBody>
      </p:sp>
    </p:spTree>
    <p:extLst>
      <p:ext uri="{BB962C8B-B14F-4D97-AF65-F5344CB8AC3E}">
        <p14:creationId xmlns:p14="http://schemas.microsoft.com/office/powerpoint/2010/main" val="13723064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8A1EF208-67FA-D7E7-E622-C798887DE0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253224-67A0-4371-AAD2-FA3836615F62}"/>
              </a:ext>
            </a:extLst>
          </p:cNvPr>
          <p:cNvSpPr txBox="1"/>
          <p:nvPr/>
        </p:nvSpPr>
        <p:spPr>
          <a:xfrm>
            <a:off x="4457820" y="1153864"/>
            <a:ext cx="5214889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6000">
                <a:solidFill>
                  <a:schemeClr val="bg1"/>
                </a:solidFill>
                <a:latin typeface="Oswald Medium" pitchFamily="2" charset="0"/>
              </a:rPr>
              <a:t>QUESTION THREE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7BA720-4545-4D72-8613-E60C25EC84B1}"/>
              </a:ext>
            </a:extLst>
          </p:cNvPr>
          <p:cNvSpPr txBox="1"/>
          <p:nvPr/>
        </p:nvSpPr>
        <p:spPr>
          <a:xfrm>
            <a:off x="4161264" y="2228671"/>
            <a:ext cx="58080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latin typeface="Oswald Medium" panose="00000600000000000000" pitchFamily="2" charset="0"/>
              </a:rPr>
              <a:t>What is a significant story that </a:t>
            </a:r>
          </a:p>
          <a:p>
            <a:pPr algn="ctr"/>
            <a:r>
              <a:rPr lang="en-US" sz="3600" dirty="0">
                <a:latin typeface="Oswald Medium" panose="00000600000000000000" pitchFamily="2" charset="0"/>
              </a:rPr>
              <a:t>made an impact on your life?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73BE92-2691-5EA8-3D4C-71A776CEC79A}"/>
              </a:ext>
            </a:extLst>
          </p:cNvPr>
          <p:cNvSpPr txBox="1"/>
          <p:nvPr/>
        </p:nvSpPr>
        <p:spPr>
          <a:xfrm>
            <a:off x="203200" y="6217920"/>
            <a:ext cx="1558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Episode 1 of 3 </a:t>
            </a:r>
          </a:p>
        </p:txBody>
      </p:sp>
    </p:spTree>
    <p:extLst>
      <p:ext uri="{BB962C8B-B14F-4D97-AF65-F5344CB8AC3E}">
        <p14:creationId xmlns:p14="http://schemas.microsoft.com/office/powerpoint/2010/main" val="27916376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240</Words>
  <Application>Microsoft Office PowerPoint</Application>
  <PresentationFormat>Widescreen</PresentationFormat>
  <Paragraphs>55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Oswald Light</vt:lpstr>
      <vt:lpstr>Oswald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Ashley Whaley - ROI Marketing</dc:creator>
  <cp:lastModifiedBy>Ashley Whaley - ROI Marketing</cp:lastModifiedBy>
  <cp:revision>1</cp:revision>
  <dcterms:created xsi:type="dcterms:W3CDTF">2022-05-30T19:46:07Z</dcterms:created>
  <dcterms:modified xsi:type="dcterms:W3CDTF">2022-06-21T20:22:17Z</dcterms:modified>
</cp:coreProperties>
</file>