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6" r:id="rId2"/>
    <p:sldId id="278" r:id="rId3"/>
    <p:sldId id="258" r:id="rId4"/>
    <p:sldId id="261" r:id="rId5"/>
    <p:sldId id="264" r:id="rId6"/>
    <p:sldId id="280" r:id="rId7"/>
    <p:sldId id="265" r:id="rId8"/>
    <p:sldId id="271" r:id="rId9"/>
    <p:sldId id="272" r:id="rId10"/>
    <p:sldId id="268" r:id="rId11"/>
    <p:sldId id="263" r:id="rId12"/>
    <p:sldId id="273" r:id="rId13"/>
    <p:sldId id="274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89CD358-11D9-436F-91B4-42269F5E5F03}" v="8" dt="2022-06-21T17:30:47.104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59" d="100"/>
          <a:sy n="59" d="100"/>
        </p:scale>
        <p:origin x="940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shley Whaley - ROI Marketing" userId="33c12326-b876-4d0b-b11d-d4bb06a30b6e" providerId="ADAL" clId="{189CD358-11D9-436F-91B4-42269F5E5F03}"/>
    <pc:docChg chg="custSel addSld delSld modSld sldOrd">
      <pc:chgData name="Ashley Whaley - ROI Marketing" userId="33c12326-b876-4d0b-b11d-d4bb06a30b6e" providerId="ADAL" clId="{189CD358-11D9-436F-91B4-42269F5E5F03}" dt="2022-06-21T20:20:48.341" v="476" actId="1076"/>
      <pc:docMkLst>
        <pc:docMk/>
      </pc:docMkLst>
      <pc:sldChg chg="modSp add del mod ord">
        <pc:chgData name="Ashley Whaley - ROI Marketing" userId="33c12326-b876-4d0b-b11d-d4bb06a30b6e" providerId="ADAL" clId="{189CD358-11D9-436F-91B4-42269F5E5F03}" dt="2022-06-21T17:19:25.612" v="213" actId="20577"/>
        <pc:sldMkLst>
          <pc:docMk/>
          <pc:sldMk cId="2741265208" sldId="258"/>
        </pc:sldMkLst>
        <pc:spChg chg="mod">
          <ac:chgData name="Ashley Whaley - ROI Marketing" userId="33c12326-b876-4d0b-b11d-d4bb06a30b6e" providerId="ADAL" clId="{189CD358-11D9-436F-91B4-42269F5E5F03}" dt="2022-06-21T17:19:25.612" v="213" actId="20577"/>
          <ac:spMkLst>
            <pc:docMk/>
            <pc:sldMk cId="2741265208" sldId="258"/>
            <ac:spMk id="2" creationId="{2D8D9E9B-483F-395F-8471-838D57AB60F8}"/>
          </ac:spMkLst>
        </pc:spChg>
      </pc:sldChg>
      <pc:sldChg chg="modSp mod">
        <pc:chgData name="Ashley Whaley - ROI Marketing" userId="33c12326-b876-4d0b-b11d-d4bb06a30b6e" providerId="ADAL" clId="{189CD358-11D9-436F-91B4-42269F5E5F03}" dt="2022-06-21T17:18:03.503" v="202" actId="20577"/>
        <pc:sldMkLst>
          <pc:docMk/>
          <pc:sldMk cId="1705899569" sldId="261"/>
        </pc:sldMkLst>
        <pc:spChg chg="mod">
          <ac:chgData name="Ashley Whaley - ROI Marketing" userId="33c12326-b876-4d0b-b11d-d4bb06a30b6e" providerId="ADAL" clId="{189CD358-11D9-436F-91B4-42269F5E5F03}" dt="2022-06-21T17:18:03.503" v="202" actId="20577"/>
          <ac:spMkLst>
            <pc:docMk/>
            <pc:sldMk cId="1705899569" sldId="261"/>
            <ac:spMk id="4" creationId="{EDF3E92D-4273-4381-B509-72421AA7C5E7}"/>
          </ac:spMkLst>
        </pc:spChg>
      </pc:sldChg>
      <pc:sldChg chg="modSp add del mod">
        <pc:chgData name="Ashley Whaley - ROI Marketing" userId="33c12326-b876-4d0b-b11d-d4bb06a30b6e" providerId="ADAL" clId="{189CD358-11D9-436F-91B4-42269F5E5F03}" dt="2022-06-21T20:20:48.341" v="476" actId="1076"/>
        <pc:sldMkLst>
          <pc:docMk/>
          <pc:sldMk cId="940010637" sldId="263"/>
        </pc:sldMkLst>
        <pc:spChg chg="mod">
          <ac:chgData name="Ashley Whaley - ROI Marketing" userId="33c12326-b876-4d0b-b11d-d4bb06a30b6e" providerId="ADAL" clId="{189CD358-11D9-436F-91B4-42269F5E5F03}" dt="2022-06-21T17:33:53.508" v="463" actId="20577"/>
          <ac:spMkLst>
            <pc:docMk/>
            <pc:sldMk cId="940010637" sldId="263"/>
            <ac:spMk id="4" creationId="{D70AB86D-22AB-6F92-D384-CACB45482BAD}"/>
          </ac:spMkLst>
        </pc:spChg>
        <pc:spChg chg="mod">
          <ac:chgData name="Ashley Whaley - ROI Marketing" userId="33c12326-b876-4d0b-b11d-d4bb06a30b6e" providerId="ADAL" clId="{189CD358-11D9-436F-91B4-42269F5E5F03}" dt="2022-06-21T20:20:19.009" v="475" actId="255"/>
          <ac:spMkLst>
            <pc:docMk/>
            <pc:sldMk cId="940010637" sldId="263"/>
            <ac:spMk id="5" creationId="{DDDCBA0F-534C-8321-1C36-4B543C80FBB3}"/>
          </ac:spMkLst>
        </pc:spChg>
        <pc:picChg chg="mod">
          <ac:chgData name="Ashley Whaley - ROI Marketing" userId="33c12326-b876-4d0b-b11d-d4bb06a30b6e" providerId="ADAL" clId="{189CD358-11D9-436F-91B4-42269F5E5F03}" dt="2022-06-21T20:20:48.341" v="476" actId="1076"/>
          <ac:picMkLst>
            <pc:docMk/>
            <pc:sldMk cId="940010637" sldId="263"/>
            <ac:picMk id="9" creationId="{BC8722F0-5524-1AB7-4C23-A5373C718124}"/>
          </ac:picMkLst>
        </pc:picChg>
      </pc:sldChg>
      <pc:sldChg chg="addSp delSp modSp add del mod">
        <pc:chgData name="Ashley Whaley - ROI Marketing" userId="33c12326-b876-4d0b-b11d-d4bb06a30b6e" providerId="ADAL" clId="{189CD358-11D9-436F-91B4-42269F5E5F03}" dt="2022-06-21T17:33:28.787" v="457" actId="20577"/>
        <pc:sldMkLst>
          <pc:docMk/>
          <pc:sldMk cId="556875902" sldId="264"/>
        </pc:sldMkLst>
        <pc:spChg chg="mod">
          <ac:chgData name="Ashley Whaley - ROI Marketing" userId="33c12326-b876-4d0b-b11d-d4bb06a30b6e" providerId="ADAL" clId="{189CD358-11D9-436F-91B4-42269F5E5F03}" dt="2022-06-21T17:33:28.787" v="457" actId="20577"/>
          <ac:spMkLst>
            <pc:docMk/>
            <pc:sldMk cId="556875902" sldId="264"/>
            <ac:spMk id="2" creationId="{2EA8CB4E-CE3A-BC12-C690-5A86CC16464E}"/>
          </ac:spMkLst>
        </pc:spChg>
        <pc:spChg chg="mod">
          <ac:chgData name="Ashley Whaley - ROI Marketing" userId="33c12326-b876-4d0b-b11d-d4bb06a30b6e" providerId="ADAL" clId="{189CD358-11D9-436F-91B4-42269F5E5F03}" dt="2022-06-21T17:18:37.696" v="204" actId="6549"/>
          <ac:spMkLst>
            <pc:docMk/>
            <pc:sldMk cId="556875902" sldId="264"/>
            <ac:spMk id="5" creationId="{D0253224-67A0-4371-AAD2-FA3836615F62}"/>
          </ac:spMkLst>
        </pc:spChg>
        <pc:spChg chg="mod">
          <ac:chgData name="Ashley Whaley - ROI Marketing" userId="33c12326-b876-4d0b-b11d-d4bb06a30b6e" providerId="ADAL" clId="{189CD358-11D9-436F-91B4-42269F5E5F03}" dt="2022-06-21T17:24:10.951" v="410" actId="1076"/>
          <ac:spMkLst>
            <pc:docMk/>
            <pc:sldMk cId="556875902" sldId="264"/>
            <ac:spMk id="10" creationId="{93054E68-01F6-B264-1F8B-74E9D3C2CF01}"/>
          </ac:spMkLst>
        </pc:spChg>
        <pc:picChg chg="del">
          <ac:chgData name="Ashley Whaley - ROI Marketing" userId="33c12326-b876-4d0b-b11d-d4bb06a30b6e" providerId="ADAL" clId="{189CD358-11D9-436F-91B4-42269F5E5F03}" dt="2022-06-21T17:20:08.848" v="220" actId="478"/>
          <ac:picMkLst>
            <pc:docMk/>
            <pc:sldMk cId="556875902" sldId="264"/>
            <ac:picMk id="6" creationId="{A5D9ABA9-F345-14D6-A7DC-15141483583A}"/>
          </ac:picMkLst>
        </pc:picChg>
        <pc:picChg chg="add mod">
          <ac:chgData name="Ashley Whaley - ROI Marketing" userId="33c12326-b876-4d0b-b11d-d4bb06a30b6e" providerId="ADAL" clId="{189CD358-11D9-436F-91B4-42269F5E5F03}" dt="2022-06-21T17:20:35.111" v="226" actId="14100"/>
          <ac:picMkLst>
            <pc:docMk/>
            <pc:sldMk cId="556875902" sldId="264"/>
            <ac:picMk id="7" creationId="{4EA41264-0ED2-424D-7659-165BF0F09F9D}"/>
          </ac:picMkLst>
        </pc:picChg>
        <pc:picChg chg="del">
          <ac:chgData name="Ashley Whaley - ROI Marketing" userId="33c12326-b876-4d0b-b11d-d4bb06a30b6e" providerId="ADAL" clId="{189CD358-11D9-436F-91B4-42269F5E5F03}" dt="2022-06-21T17:18:20.597" v="203" actId="478"/>
          <ac:picMkLst>
            <pc:docMk/>
            <pc:sldMk cId="556875902" sldId="264"/>
            <ac:picMk id="7" creationId="{E2E14F0A-59C4-8B1D-2F83-794ED0C499EA}"/>
          </ac:picMkLst>
        </pc:picChg>
      </pc:sldChg>
      <pc:sldChg chg="modSp mod">
        <pc:chgData name="Ashley Whaley - ROI Marketing" userId="33c12326-b876-4d0b-b11d-d4bb06a30b6e" providerId="ADAL" clId="{189CD358-11D9-436F-91B4-42269F5E5F03}" dt="2022-06-21T17:28:24.174" v="428" actId="1076"/>
        <pc:sldMkLst>
          <pc:docMk/>
          <pc:sldMk cId="3500750204" sldId="265"/>
        </pc:sldMkLst>
        <pc:spChg chg="mod">
          <ac:chgData name="Ashley Whaley - ROI Marketing" userId="33c12326-b876-4d0b-b11d-d4bb06a30b6e" providerId="ADAL" clId="{189CD358-11D9-436F-91B4-42269F5E5F03}" dt="2022-06-21T17:28:24.174" v="428" actId="1076"/>
          <ac:spMkLst>
            <pc:docMk/>
            <pc:sldMk cId="3500750204" sldId="265"/>
            <ac:spMk id="10" creationId="{2A7BA720-4545-4D72-8613-E60C25EC84B1}"/>
          </ac:spMkLst>
        </pc:spChg>
      </pc:sldChg>
      <pc:sldChg chg="modSp add del mod ord">
        <pc:chgData name="Ashley Whaley - ROI Marketing" userId="33c12326-b876-4d0b-b11d-d4bb06a30b6e" providerId="ADAL" clId="{189CD358-11D9-436F-91B4-42269F5E5F03}" dt="2022-06-21T20:18:43.369" v="467" actId="20577"/>
        <pc:sldMkLst>
          <pc:docMk/>
          <pc:sldMk cId="1151173411" sldId="268"/>
        </pc:sldMkLst>
        <pc:spChg chg="mod">
          <ac:chgData name="Ashley Whaley - ROI Marketing" userId="33c12326-b876-4d0b-b11d-d4bb06a30b6e" providerId="ADAL" clId="{189CD358-11D9-436F-91B4-42269F5E5F03}" dt="2022-06-21T17:33:45.435" v="461" actId="20577"/>
          <ac:spMkLst>
            <pc:docMk/>
            <pc:sldMk cId="1151173411" sldId="268"/>
            <ac:spMk id="2" creationId="{942ED066-A61D-A5EB-19DD-C52A2EF2DBCE}"/>
          </ac:spMkLst>
        </pc:spChg>
        <pc:spChg chg="mod">
          <ac:chgData name="Ashley Whaley - ROI Marketing" userId="33c12326-b876-4d0b-b11d-d4bb06a30b6e" providerId="ADAL" clId="{189CD358-11D9-436F-91B4-42269F5E5F03}" dt="2022-06-21T20:18:43.369" v="467" actId="20577"/>
          <ac:spMkLst>
            <pc:docMk/>
            <pc:sldMk cId="1151173411" sldId="268"/>
            <ac:spMk id="11" creationId="{493F40E5-1F7C-4E9B-807F-9B56BFB275AE}"/>
          </ac:spMkLst>
        </pc:spChg>
      </pc:sldChg>
      <pc:sldChg chg="modSp mod">
        <pc:chgData name="Ashley Whaley - ROI Marketing" userId="33c12326-b876-4d0b-b11d-d4bb06a30b6e" providerId="ADAL" clId="{189CD358-11D9-436F-91B4-42269F5E5F03}" dt="2022-06-21T17:29:03.631" v="434" actId="2711"/>
        <pc:sldMkLst>
          <pc:docMk/>
          <pc:sldMk cId="1372306428" sldId="271"/>
        </pc:sldMkLst>
        <pc:spChg chg="mod">
          <ac:chgData name="Ashley Whaley - ROI Marketing" userId="33c12326-b876-4d0b-b11d-d4bb06a30b6e" providerId="ADAL" clId="{189CD358-11D9-436F-91B4-42269F5E5F03}" dt="2022-06-21T17:29:03.631" v="434" actId="2711"/>
          <ac:spMkLst>
            <pc:docMk/>
            <pc:sldMk cId="1372306428" sldId="271"/>
            <ac:spMk id="10" creationId="{2A7BA720-4545-4D72-8613-E60C25EC84B1}"/>
          </ac:spMkLst>
        </pc:spChg>
      </pc:sldChg>
      <pc:sldChg chg="modSp mod">
        <pc:chgData name="Ashley Whaley - ROI Marketing" userId="33c12326-b876-4d0b-b11d-d4bb06a30b6e" providerId="ADAL" clId="{189CD358-11D9-436F-91B4-42269F5E5F03}" dt="2022-06-21T17:29:52.998" v="441" actId="1076"/>
        <pc:sldMkLst>
          <pc:docMk/>
          <pc:sldMk cId="2791637613" sldId="272"/>
        </pc:sldMkLst>
        <pc:spChg chg="mod">
          <ac:chgData name="Ashley Whaley - ROI Marketing" userId="33c12326-b876-4d0b-b11d-d4bb06a30b6e" providerId="ADAL" clId="{189CD358-11D9-436F-91B4-42269F5E5F03}" dt="2022-06-21T17:29:52.998" v="441" actId="1076"/>
          <ac:spMkLst>
            <pc:docMk/>
            <pc:sldMk cId="2791637613" sldId="272"/>
            <ac:spMk id="10" creationId="{2A7BA720-4545-4D72-8613-E60C25EC84B1}"/>
          </ac:spMkLst>
        </pc:spChg>
      </pc:sldChg>
      <pc:sldChg chg="addSp modSp new del ord">
        <pc:chgData name="Ashley Whaley - ROI Marketing" userId="33c12326-b876-4d0b-b11d-d4bb06a30b6e" providerId="ADAL" clId="{189CD358-11D9-436F-91B4-42269F5E5F03}" dt="2022-06-21T17:19:37.006" v="214" actId="47"/>
        <pc:sldMkLst>
          <pc:docMk/>
          <pc:sldMk cId="839947853" sldId="279"/>
        </pc:sldMkLst>
        <pc:picChg chg="add mod">
          <ac:chgData name="Ashley Whaley - ROI Marketing" userId="33c12326-b876-4d0b-b11d-d4bb06a30b6e" providerId="ADAL" clId="{189CD358-11D9-436F-91B4-42269F5E5F03}" dt="2022-06-21T17:19:04.972" v="209"/>
          <ac:picMkLst>
            <pc:docMk/>
            <pc:sldMk cId="839947853" sldId="279"/>
            <ac:picMk id="4" creationId="{9CB7E0B8-D384-7C9E-011B-8BFD11AC2B31}"/>
          </ac:picMkLst>
        </pc:picChg>
      </pc:sldChg>
      <pc:sldChg chg="new del">
        <pc:chgData name="Ashley Whaley - ROI Marketing" userId="33c12326-b876-4d0b-b11d-d4bb06a30b6e" providerId="ADAL" clId="{189CD358-11D9-436F-91B4-42269F5E5F03}" dt="2022-06-21T17:24:42.188" v="413" actId="47"/>
        <pc:sldMkLst>
          <pc:docMk/>
          <pc:sldMk cId="2107268462" sldId="279"/>
        </pc:sldMkLst>
      </pc:sldChg>
      <pc:sldChg chg="new del">
        <pc:chgData name="Ashley Whaley - ROI Marketing" userId="33c12326-b876-4d0b-b11d-d4bb06a30b6e" providerId="ADAL" clId="{189CD358-11D9-436F-91B4-42269F5E5F03}" dt="2022-06-21T17:16:27.912" v="3" actId="47"/>
        <pc:sldMkLst>
          <pc:docMk/>
          <pc:sldMk cId="2229227529" sldId="279"/>
        </pc:sldMkLst>
      </pc:sldChg>
      <pc:sldChg chg="new del ord">
        <pc:chgData name="Ashley Whaley - ROI Marketing" userId="33c12326-b876-4d0b-b11d-d4bb06a30b6e" providerId="ADAL" clId="{189CD358-11D9-436F-91B4-42269F5E5F03}" dt="2022-06-21T17:20:06.406" v="219" actId="47"/>
        <pc:sldMkLst>
          <pc:docMk/>
          <pc:sldMk cId="3110945048" sldId="279"/>
        </pc:sldMkLst>
      </pc:sldChg>
      <pc:sldChg chg="addSp delSp modSp add mod">
        <pc:chgData name="Ashley Whaley - ROI Marketing" userId="33c12326-b876-4d0b-b11d-d4bb06a30b6e" providerId="ADAL" clId="{189CD358-11D9-436F-91B4-42269F5E5F03}" dt="2022-06-21T17:33:35.906" v="459" actId="20577"/>
        <pc:sldMkLst>
          <pc:docMk/>
          <pc:sldMk cId="2415156780" sldId="280"/>
        </pc:sldMkLst>
        <pc:spChg chg="mod">
          <ac:chgData name="Ashley Whaley - ROI Marketing" userId="33c12326-b876-4d0b-b11d-d4bb06a30b6e" providerId="ADAL" clId="{189CD358-11D9-436F-91B4-42269F5E5F03}" dt="2022-06-21T17:33:35.906" v="459" actId="20577"/>
          <ac:spMkLst>
            <pc:docMk/>
            <pc:sldMk cId="2415156780" sldId="280"/>
            <ac:spMk id="6" creationId="{96992261-E2CD-00C8-7644-ABCFAA2D8765}"/>
          </ac:spMkLst>
        </pc:spChg>
        <pc:picChg chg="del">
          <ac:chgData name="Ashley Whaley - ROI Marketing" userId="33c12326-b876-4d0b-b11d-d4bb06a30b6e" providerId="ADAL" clId="{189CD358-11D9-436F-91B4-42269F5E5F03}" dt="2022-06-21T17:25:45.472" v="414" actId="478"/>
          <ac:picMkLst>
            <pc:docMk/>
            <pc:sldMk cId="2415156780" sldId="280"/>
            <ac:picMk id="7" creationId="{A9EA977B-60EF-96E5-8C4B-CE23B654F05F}"/>
          </ac:picMkLst>
        </pc:picChg>
        <pc:picChg chg="add mod">
          <ac:chgData name="Ashley Whaley - ROI Marketing" userId="33c12326-b876-4d0b-b11d-d4bb06a30b6e" providerId="ADAL" clId="{189CD358-11D9-436F-91B4-42269F5E5F03}" dt="2022-06-21T17:26:54.796" v="419" actId="1076"/>
          <ac:picMkLst>
            <pc:docMk/>
            <pc:sldMk cId="2415156780" sldId="280"/>
            <ac:picMk id="9" creationId="{D2733BFE-8F41-E60E-D6EE-EB90E72DAA50}"/>
          </ac:picMkLst>
        </pc:picChg>
      </pc:sldChg>
      <pc:sldChg chg="new del ord">
        <pc:chgData name="Ashley Whaley - ROI Marketing" userId="33c12326-b876-4d0b-b11d-d4bb06a30b6e" providerId="ADAL" clId="{189CD358-11D9-436F-91B4-42269F5E5F03}" dt="2022-06-21T17:30:49.718" v="455" actId="47"/>
        <pc:sldMkLst>
          <pc:docMk/>
          <pc:sldMk cId="1076976978" sldId="281"/>
        </pc:sldMkLst>
      </pc:sldChg>
      <pc:sldChg chg="new del">
        <pc:chgData name="Ashley Whaley - ROI Marketing" userId="33c12326-b876-4d0b-b11d-d4bb06a30b6e" providerId="ADAL" clId="{189CD358-11D9-436F-91B4-42269F5E5F03}" dt="2022-06-21T17:30:19.196" v="445" actId="47"/>
        <pc:sldMkLst>
          <pc:docMk/>
          <pc:sldMk cId="2956359007" sldId="281"/>
        </pc:sldMkLst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A348F9-00BC-5928-0006-71B463C6B62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A805D5C-CEBB-A289-B665-717AEF27EA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CBBF8A4-9FAB-96BC-DDB0-5AE7962AF9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26CBC-9E58-EF72-A53A-722976B456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41E8496-8866-C470-1582-BE017CB5E0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904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3A4DD1-6B68-F821-1C07-EC3188EE04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B263918-531D-6FC0-7B66-CA375C0814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445BA3-B84E-7601-968C-DCEB5478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4769B93-CC77-801E-8204-FDFAC9C9A0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312578-CC56-B71A-2EDF-DC3B777DD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42281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A897C44-B182-AAE5-C4B3-196FA178AE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CD4E9125-0345-3A54-E673-AE8FF9519AA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14F9D5A-D49C-CBAA-B735-CAAF3457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20CD78-7968-A2C1-2D06-4F734F94FD5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F7C458-AA61-A18C-1FAF-17309A77E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1557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E05725-D2AC-938B-2B96-76663F97E7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4310AA-6911-11BC-3677-6DD55D7BF46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3C4D980-BCB4-5D66-5383-889C2672BD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382FB-720A-1CD2-4833-EB5B892C9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DE836C9-15DA-65C4-BFB2-1759A6FB9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12397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A752AA-A960-0C2C-320C-EB27E02930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89C6881-245D-2B2A-5C22-6B04C99BD2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38FF12F-1430-F0E8-459D-7474C0BC2E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46A661F-B8E0-1000-1076-1FE17C2148E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E98D635-584B-8315-D225-FB4BDFA7A2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851424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EF3834-550D-FF38-BA70-155EBE1C5A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CEAAC3A-2377-0231-8642-0DAAB9B9D0D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093881-5CF9-BA41-2853-7EE8D185BAF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55A35DB-1181-0721-0670-BE49A4D04DA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87A2F9C-64D7-C56F-85C0-ECDF307B5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AB95F46-19F4-DA60-7FD4-CBCCDB7188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6393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C3B3B2-7C93-57C6-14EF-E086ED68B0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7EAAB0A-6A48-5E09-AE1C-D405D81F144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F6D656F-42F0-82FF-ACCE-726DC8D73E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F39F080-73CE-3B1B-4D5E-4B3A041B00E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06218-45E2-3718-F545-DA1321A1139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0BAE5FA-C09C-7B8A-FA32-B69A2E1B96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E34EBEC-3AFD-4EB6-56E3-06B418347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B6958E3-897B-F769-ED46-DEF8929E7F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98318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BF94-CE8E-07C0-C666-46F73C4521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7525B93-3272-E666-37A7-B63F83EFD8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BF51D5-ADDC-DEC5-721A-9BF322EEDB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DF231-D4E9-7802-11CF-3ADC78C27C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7596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2A4A410E-A641-0A84-D0B1-AC7545FA419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7D80915-B2FC-E6E0-877D-347A0E90BC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80A368-6D1B-02CF-C4E9-FA671D9102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30297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D75D97-9F3C-F538-BB3D-992E2FEB14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28B1F11-7ED6-6720-BF9A-613F71F2F4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FDB720F-F537-2EA4-0101-488250BD8B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9DB6F11-D19F-A2D3-7C3B-5B293BB887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86385-D744-6DBF-F65F-8B7305B199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E4A4255-9045-3116-A1C9-C2C0767EC6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387694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3B7609-9FBD-8FF6-8D49-F521734B7D2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3835B0E-5057-6B47-ED2F-5B6E2D18000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4E1ADB0-BFD0-EC59-321F-28A68B18373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B91FD6F-BBF1-1B75-67AA-BD0801493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A0BEE-4F9D-7262-B1F4-3B1C9D8A7E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6A11079-5660-E5BC-9046-5C067EF3D7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85097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448FBAB-8D0B-0DBE-6B05-7FD08207EAE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C17AE63-0C54-B9F3-517E-9722A2398C7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9B2A29-16E1-C69D-6229-30E33DAD1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B41E7F-7602-4FCA-A66E-540955E80A51}" type="datetimeFigureOut">
              <a:rPr lang="en-US" smtClean="0"/>
              <a:t>6/21/2022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0EDCB37-9E44-635F-AB7F-9BCEE16E3D7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6D41146-5B07-60D4-8BB5-A68AA7A7B54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ECEC5D-6AEF-4E1B-8738-E1614DC6C5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038466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, whiteboard&#10;&#10;Description automatically generated">
            <a:extLst>
              <a:ext uri="{FF2B5EF4-FFF2-40B4-BE49-F238E27FC236}">
                <a16:creationId xmlns:a16="http://schemas.microsoft.com/office/drawing/2014/main" id="{059F52A8-E060-1C2C-EB14-FAA03EA9DCC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4717676" y="4794302"/>
            <a:ext cx="4899216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latin typeface="Oswald Medium" pitchFamily="2" charset="0"/>
              </a:rPr>
              <a:t>HOSTS: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Adrian Schermer </a:t>
            </a:r>
            <a:r>
              <a:rPr lang="en-US" sz="2800" b="1" dirty="0">
                <a:solidFill>
                  <a:srgbClr val="3CAD7F"/>
                </a:solidFill>
                <a:latin typeface="Oswald Medium" pitchFamily="2" charset="0"/>
              </a:rPr>
              <a:t>|</a:t>
            </a:r>
            <a:r>
              <a:rPr lang="en-US" sz="2800" b="1" dirty="0">
                <a:latin typeface="Oswald Medium" pitchFamily="2" charset="0"/>
              </a:rPr>
              <a:t> Robert Delavan</a:t>
            </a:r>
          </a:p>
          <a:p>
            <a:pPr algn="ctr"/>
            <a:r>
              <a:rPr lang="en-US" sz="2800" b="1" dirty="0">
                <a:latin typeface="Oswald Medium" pitchFamily="2" charset="0"/>
              </a:rPr>
              <a:t>Lance Johnson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CB2A8B4D-07E9-F017-2BD9-F22FD2D20174}"/>
              </a:ext>
            </a:extLst>
          </p:cNvPr>
          <p:cNvSpPr txBox="1"/>
          <p:nvPr/>
        </p:nvSpPr>
        <p:spPr>
          <a:xfrm>
            <a:off x="391886" y="6400800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</a:t>
            </a:r>
          </a:p>
        </p:txBody>
      </p:sp>
    </p:spTree>
    <p:extLst>
      <p:ext uri="{BB962C8B-B14F-4D97-AF65-F5344CB8AC3E}">
        <p14:creationId xmlns:p14="http://schemas.microsoft.com/office/powerpoint/2010/main" val="391804351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A30A348D-EEF0-45BE-B7E6-BB632F996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E342A0EA-0D34-4206-A2EC-D0F5E8D9784D}"/>
              </a:ext>
            </a:extLst>
          </p:cNvPr>
          <p:cNvSpPr txBox="1"/>
          <p:nvPr/>
        </p:nvSpPr>
        <p:spPr>
          <a:xfrm>
            <a:off x="4595854" y="245914"/>
            <a:ext cx="5354351" cy="1200329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7200" dirty="0"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9E7E786-CA30-48FF-81CA-30DF94E8F4CB}"/>
              </a:ext>
            </a:extLst>
          </p:cNvPr>
          <p:cNvSpPr txBox="1"/>
          <p:nvPr/>
        </p:nvSpPr>
        <p:spPr>
          <a:xfrm>
            <a:off x="4625155" y="1285514"/>
            <a:ext cx="6729727" cy="64633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itchFamily="2" charset="0"/>
              </a:rPr>
              <a:t>Globe Life – Family Heritage Division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493F40E5-1F7C-4E9B-807F-9B56BFB275AE}"/>
              </a:ext>
            </a:extLst>
          </p:cNvPr>
          <p:cNvSpPr txBox="1"/>
          <p:nvPr/>
        </p:nvSpPr>
        <p:spPr>
          <a:xfrm>
            <a:off x="3059257" y="1909395"/>
            <a:ext cx="842754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Email: Cwins2020@gmail.com</a:t>
            </a:r>
            <a:endParaRPr lang="en-US" sz="3200" dirty="0">
              <a:solidFill>
                <a:srgbClr val="000000"/>
              </a:solidFill>
              <a:latin typeface="Oswald Medium" pitchFamily="2" charset="0"/>
              <a:ea typeface="Times New Roman" panose="02020603050405020304" pitchFamily="18" charset="0"/>
            </a:endParaRPr>
          </a:p>
          <a:p>
            <a:pPr algn="ctr"/>
            <a:r>
              <a:rPr lang="en-US" sz="3200" dirty="0">
                <a:solidFill>
                  <a:srgbClr val="000000"/>
                </a:solidFill>
                <a:latin typeface="Oswald Medium" pitchFamily="2" charset="0"/>
                <a:ea typeface="Times New Roman" panose="02020603050405020304" pitchFamily="18" charset="0"/>
              </a:rPr>
              <a:t>P</a:t>
            </a:r>
            <a:r>
              <a:rPr lang="en-US" sz="3200" dirty="0">
                <a:solidFill>
                  <a:srgbClr val="000000"/>
                </a:solidFill>
                <a:effectLst/>
                <a:latin typeface="Oswald Medium" pitchFamily="2" charset="0"/>
                <a:ea typeface="Times New Roman" panose="02020603050405020304" pitchFamily="18" charset="0"/>
              </a:rPr>
              <a:t>hone: 503-862-6980</a:t>
            </a:r>
            <a:endParaRPr lang="en-US" sz="3200" dirty="0">
              <a:latin typeface="Oswald Light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42ED066-A61D-A5EB-19DD-C52A2EF2DBCE}"/>
              </a:ext>
            </a:extLst>
          </p:cNvPr>
          <p:cNvSpPr txBox="1"/>
          <p:nvPr/>
        </p:nvSpPr>
        <p:spPr>
          <a:xfrm>
            <a:off x="162560" y="627888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  <p:pic>
        <p:nvPicPr>
          <p:cNvPr id="5" name="Picture 4" descr="Logo, icon&#10;&#10;Description automatically generated">
            <a:extLst>
              <a:ext uri="{FF2B5EF4-FFF2-40B4-BE49-F238E27FC236}">
                <a16:creationId xmlns:a16="http://schemas.microsoft.com/office/drawing/2014/main" id="{70B88050-5906-14BF-BB89-F2554D8E83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2991080"/>
            <a:ext cx="855159" cy="855159"/>
          </a:xfrm>
          <a:prstGeom prst="rect">
            <a:avLst/>
          </a:prstGeom>
        </p:spPr>
      </p:pic>
      <p:pic>
        <p:nvPicPr>
          <p:cNvPr id="14" name="Picture 13" descr="Icon&#10;&#10;Description automatically generated">
            <a:extLst>
              <a:ext uri="{FF2B5EF4-FFF2-40B4-BE49-F238E27FC236}">
                <a16:creationId xmlns:a16="http://schemas.microsoft.com/office/drawing/2014/main" id="{A0E92239-4019-B51B-82D6-1A5BBDB4D3D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1779" y="3980225"/>
            <a:ext cx="855159" cy="855159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9120A39-491F-C8DD-DA3B-A64D389760ED}"/>
              </a:ext>
            </a:extLst>
          </p:cNvPr>
          <p:cNvSpPr txBox="1"/>
          <p:nvPr/>
        </p:nvSpPr>
        <p:spPr>
          <a:xfrm>
            <a:off x="6356938" y="3109786"/>
            <a:ext cx="37120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/>
              <a:t>@globelifefhd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F2EB2F3-EDE9-C509-673B-E51A5C87CF40}"/>
              </a:ext>
            </a:extLst>
          </p:cNvPr>
          <p:cNvSpPr txBox="1"/>
          <p:nvPr/>
        </p:nvSpPr>
        <p:spPr>
          <a:xfrm>
            <a:off x="6356938" y="4121093"/>
            <a:ext cx="40318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Oswald Medium" panose="00000600000000000000" pitchFamily="2" charset="0"/>
              </a:rPr>
              <a:t>Cathy Winslow Agent </a:t>
            </a:r>
          </a:p>
        </p:txBody>
      </p:sp>
    </p:spTree>
    <p:extLst>
      <p:ext uri="{BB962C8B-B14F-4D97-AF65-F5344CB8AC3E}">
        <p14:creationId xmlns:p14="http://schemas.microsoft.com/office/powerpoint/2010/main" val="11511734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ext&#10;&#10;Description automatically generated">
            <a:extLst>
              <a:ext uri="{FF2B5EF4-FFF2-40B4-BE49-F238E27FC236}">
                <a16:creationId xmlns:a16="http://schemas.microsoft.com/office/drawing/2014/main" id="{294570B7-82D9-3639-42E0-48B79AF63B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DDCBA0F-534C-8321-1C36-4B543C80FBB3}"/>
              </a:ext>
            </a:extLst>
          </p:cNvPr>
          <p:cNvSpPr txBox="1"/>
          <p:nvPr/>
        </p:nvSpPr>
        <p:spPr>
          <a:xfrm>
            <a:off x="6704962" y="3429000"/>
            <a:ext cx="485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bg1"/>
                </a:solidFill>
                <a:latin typeface="Oswald Medium" panose="00000600000000000000" pitchFamily="2" charset="0"/>
              </a:rPr>
              <a:t>Globe Life – Family Heritage Division</a:t>
            </a:r>
          </a:p>
          <a:p>
            <a:r>
              <a:rPr lang="en-US" sz="3600" b="1" dirty="0">
                <a:solidFill>
                  <a:schemeClr val="bg1"/>
                </a:solidFill>
                <a:latin typeface="Oswald Medium" panose="00000600000000000000" pitchFamily="2" charset="0"/>
              </a:rPr>
              <a:t>CathyWinslow.com </a:t>
            </a:r>
          </a:p>
          <a:p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E763740-244E-F6D9-7267-FFAD0660A5FC}"/>
              </a:ext>
            </a:extLst>
          </p:cNvPr>
          <p:cNvSpPr txBox="1"/>
          <p:nvPr/>
        </p:nvSpPr>
        <p:spPr>
          <a:xfrm>
            <a:off x="2468880" y="218665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971-276-0158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87F8C5A-0127-878D-6763-92DDBE3D4B5E}"/>
              </a:ext>
            </a:extLst>
          </p:cNvPr>
          <p:cNvSpPr txBox="1"/>
          <p:nvPr/>
        </p:nvSpPr>
        <p:spPr>
          <a:xfrm>
            <a:off x="2468880" y="395330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503-941-5925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31CEBA83-470C-999D-2870-267537FFFC7E}"/>
              </a:ext>
            </a:extLst>
          </p:cNvPr>
          <p:cNvSpPr txBox="1"/>
          <p:nvPr/>
        </p:nvSpPr>
        <p:spPr>
          <a:xfrm>
            <a:off x="2468880" y="5966172"/>
            <a:ext cx="321056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>
                <a:solidFill>
                  <a:schemeClr val="bg1"/>
                </a:solidFill>
              </a:rPr>
              <a:t>503-970-8741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0AB86D-22AB-6F92-D384-CACB45482BAD}"/>
              </a:ext>
            </a:extLst>
          </p:cNvPr>
          <p:cNvSpPr txBox="1"/>
          <p:nvPr/>
        </p:nvSpPr>
        <p:spPr>
          <a:xfrm>
            <a:off x="203200" y="6258559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  <p:pic>
        <p:nvPicPr>
          <p:cNvPr id="9" name="Picture 8" descr="A picture containing text, sign, room&#10;&#10;Description automatically generated">
            <a:extLst>
              <a:ext uri="{FF2B5EF4-FFF2-40B4-BE49-F238E27FC236}">
                <a16:creationId xmlns:a16="http://schemas.microsoft.com/office/drawing/2014/main" id="{BC8722F0-5524-1AB7-4C23-A5373C7181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4962" y="1071195"/>
            <a:ext cx="2225764" cy="2230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001063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, sign, brick&#10;&#10;Description automatically generated">
            <a:extLst>
              <a:ext uri="{FF2B5EF4-FFF2-40B4-BE49-F238E27FC236}">
                <a16:creationId xmlns:a16="http://schemas.microsoft.com/office/drawing/2014/main" id="{A703E99E-705B-F6B4-1699-5CD40CE62C2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31D0B993-1944-4D0C-98F9-D772A8B8EE64}"/>
              </a:ext>
            </a:extLst>
          </p:cNvPr>
          <p:cNvSpPr txBox="1"/>
          <p:nvPr/>
        </p:nvSpPr>
        <p:spPr>
          <a:xfrm>
            <a:off x="4177629" y="1206669"/>
            <a:ext cx="549136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Oswald Medium" pitchFamily="2" charset="0"/>
              </a:rPr>
              <a:t>roi-fa.com/events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4890B05B-13AF-3AED-08A4-D36D14DCA3A6}"/>
              </a:ext>
            </a:extLst>
          </p:cNvPr>
          <p:cNvSpPr txBox="1"/>
          <p:nvPr/>
        </p:nvSpPr>
        <p:spPr>
          <a:xfrm>
            <a:off x="2626689" y="2394857"/>
            <a:ext cx="8593250" cy="2123658"/>
          </a:xfrm>
          <a:prstGeom prst="rect">
            <a:avLst/>
          </a:prstGeom>
          <a:noFill/>
        </p:spPr>
        <p:txBody>
          <a:bodyPr wrap="none" lIns="91440" tIns="45720" rIns="91440" bIns="45720" rtlCol="0" anchor="t">
            <a:spAutoFit/>
          </a:bodyPr>
          <a:lstStyle/>
          <a:p>
            <a:pPr algn="ctr"/>
            <a:r>
              <a:rPr lang="en-US" sz="4400" b="1" dirty="0">
                <a:solidFill>
                  <a:schemeClr val="bg1"/>
                </a:solidFill>
              </a:rPr>
              <a:t>Learn &amp; Grow – August 12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</a:rPr>
              <a:t>Summer Bash – August 20</a:t>
            </a:r>
            <a:r>
              <a:rPr lang="en-US" sz="4400" b="1" baseline="30000" dirty="0">
                <a:solidFill>
                  <a:schemeClr val="bg1"/>
                </a:solidFill>
              </a:rPr>
              <a:t>th</a:t>
            </a:r>
            <a:r>
              <a:rPr lang="en-US" sz="4400" b="1" dirty="0">
                <a:solidFill>
                  <a:schemeClr val="bg1"/>
                </a:solidFill>
              </a:rPr>
              <a:t> 	</a:t>
            </a:r>
          </a:p>
          <a:p>
            <a:pPr algn="ctr"/>
            <a:r>
              <a:rPr lang="en-US" sz="4400" b="1" dirty="0">
                <a:solidFill>
                  <a:schemeClr val="bg1"/>
                </a:solidFill>
                <a:cs typeface="Calibri"/>
              </a:rPr>
              <a:t>Photos with Santa – November 12</a:t>
            </a:r>
            <a:r>
              <a:rPr lang="en-US" sz="4400" b="1" baseline="30000" dirty="0">
                <a:solidFill>
                  <a:schemeClr val="bg1"/>
                </a:solidFill>
                <a:cs typeface="Calibri"/>
              </a:rPr>
              <a:t>th</a:t>
            </a:r>
            <a:r>
              <a:rPr lang="en-US" sz="4400" b="1" dirty="0">
                <a:solidFill>
                  <a:schemeClr val="bg1"/>
                </a:solidFill>
                <a:cs typeface="Calibri"/>
              </a:rPr>
              <a:t> </a:t>
            </a:r>
            <a:endParaRPr lang="en-US" sz="4400" b="1">
              <a:solidFill>
                <a:schemeClr val="bg1"/>
              </a:solidFill>
              <a:cs typeface="Calibri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C3F1AFB-7C4B-9389-DB81-A835D7FEAE22}"/>
              </a:ext>
            </a:extLst>
          </p:cNvPr>
          <p:cNvSpPr txBox="1"/>
          <p:nvPr/>
        </p:nvSpPr>
        <p:spPr>
          <a:xfrm>
            <a:off x="81280" y="628904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41585418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computer&#10;&#10;Description automatically generated with low confidence">
            <a:extLst>
              <a:ext uri="{FF2B5EF4-FFF2-40B4-BE49-F238E27FC236}">
                <a16:creationId xmlns:a16="http://schemas.microsoft.com/office/drawing/2014/main" id="{9A1DF4EE-1659-F153-7571-0F362FED971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498092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Background pattern&#10;&#10;Description automatically generated">
            <a:extLst>
              <a:ext uri="{FF2B5EF4-FFF2-40B4-BE49-F238E27FC236}">
                <a16:creationId xmlns:a16="http://schemas.microsoft.com/office/drawing/2014/main" id="{77CE985A-D307-4C5F-818C-0F92EEF770B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74580C9A-9E72-4D2C-A27B-34AF28E61409}"/>
              </a:ext>
            </a:extLst>
          </p:cNvPr>
          <p:cNvSpPr txBox="1"/>
          <p:nvPr/>
        </p:nvSpPr>
        <p:spPr>
          <a:xfrm>
            <a:off x="5404925" y="4970"/>
            <a:ext cx="2102124" cy="76944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bg1"/>
                </a:solidFill>
                <a:latin typeface="Oswald Medium" pitchFamily="2" charset="0"/>
              </a:rPr>
              <a:t>online</a:t>
            </a:r>
          </a:p>
        </p:txBody>
      </p:sp>
      <p:pic>
        <p:nvPicPr>
          <p:cNvPr id="5" name="Picture 4" descr="Graphical user interface&#10;&#10;Description automatically generated">
            <a:extLst>
              <a:ext uri="{FF2B5EF4-FFF2-40B4-BE49-F238E27FC236}">
                <a16:creationId xmlns:a16="http://schemas.microsoft.com/office/drawing/2014/main" id="{488C8F7D-4A1C-8500-ED9D-B02F72A51B8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5346" y="1263734"/>
            <a:ext cx="7705360" cy="3215647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D0BF32-A1FD-4D9A-54F2-A019900FF8B6}"/>
              </a:ext>
            </a:extLst>
          </p:cNvPr>
          <p:cNvSpPr txBox="1"/>
          <p:nvPr/>
        </p:nvSpPr>
        <p:spPr>
          <a:xfrm>
            <a:off x="642257" y="6085114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</a:t>
            </a:r>
          </a:p>
        </p:txBody>
      </p:sp>
    </p:spTree>
    <p:extLst>
      <p:ext uri="{BB962C8B-B14F-4D97-AF65-F5344CB8AC3E}">
        <p14:creationId xmlns:p14="http://schemas.microsoft.com/office/powerpoint/2010/main" val="991434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 descr="A screenshot of a video game&#10;&#10;Description automatically generated with medium confidence">
            <a:extLst>
              <a:ext uri="{FF2B5EF4-FFF2-40B4-BE49-F238E27FC236}">
                <a16:creationId xmlns:a16="http://schemas.microsoft.com/office/drawing/2014/main" id="{706E33AC-4D20-4DFD-B995-539E7B0F246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1617368" y="243372"/>
            <a:ext cx="4743606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SPECIAL GUEST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1786580" y="1728445"/>
            <a:ext cx="6505307" cy="1446550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8800" dirty="0">
                <a:solidFill>
                  <a:srgbClr val="00CC99"/>
                </a:solidFill>
                <a:latin typeface="Oswald Medium" pitchFamily="2" charset="0"/>
              </a:rPr>
              <a:t>Cathy Winslow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1164771" y="3069771"/>
            <a:ext cx="8989234" cy="713172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3CAD7F"/>
                </a:solidFill>
                <a:latin typeface="Oswald Medium" pitchFamily="2" charset="0"/>
              </a:rPr>
              <a:t>Globe Life - Family Heritage Division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D8D9E9B-483F-395F-8471-838D57AB60F8}"/>
              </a:ext>
            </a:extLst>
          </p:cNvPr>
          <p:cNvSpPr txBox="1"/>
          <p:nvPr/>
        </p:nvSpPr>
        <p:spPr>
          <a:xfrm>
            <a:off x="228140" y="60664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4126520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5DE217E5-656B-411B-AC91-41912F2ECC00}"/>
              </a:ext>
            </a:extLst>
          </p:cNvPr>
          <p:cNvSpPr txBox="1"/>
          <p:nvPr/>
        </p:nvSpPr>
        <p:spPr>
          <a:xfrm>
            <a:off x="700481" y="4776992"/>
            <a:ext cx="4899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>
                <a:latin typeface="Oswald Medium" pitchFamily="2" charset="0"/>
              </a:rPr>
              <a:t>Adrian Schermer | Robert Delavan</a:t>
            </a:r>
          </a:p>
          <a:p>
            <a:pPr algn="ctr"/>
            <a:r>
              <a:rPr lang="en-US" sz="2800" b="1">
                <a:latin typeface="Oswald Medium" pitchFamily="2" charset="0"/>
              </a:rPr>
              <a:t>Lance Johnson</a:t>
            </a:r>
          </a:p>
        </p:txBody>
      </p:sp>
      <p:pic>
        <p:nvPicPr>
          <p:cNvPr id="7" name="Picture 6" descr="Background pattern&#10;&#10;Description automatically generated">
            <a:extLst>
              <a:ext uri="{FF2B5EF4-FFF2-40B4-BE49-F238E27FC236}">
                <a16:creationId xmlns:a16="http://schemas.microsoft.com/office/drawing/2014/main" id="{A6BA006A-71F1-4C3D-9C25-6647407F26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EDF3E92D-4273-4381-B509-72421AA7C5E7}"/>
              </a:ext>
            </a:extLst>
          </p:cNvPr>
          <p:cNvSpPr txBox="1"/>
          <p:nvPr/>
        </p:nvSpPr>
        <p:spPr>
          <a:xfrm>
            <a:off x="384232" y="1710000"/>
            <a:ext cx="11410496" cy="261610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lIns="91440" tIns="45720" rIns="91440" bIns="45720" rtlCol="0" anchor="t">
            <a:spAutoFit/>
          </a:bodyPr>
          <a:lstStyle/>
          <a:p>
            <a:pPr algn="ctr"/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Today we will be speaking again with Cathy Winslow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Oswald Medium"/>
                <a:ea typeface="Times New Roman" panose="02020603050405020304" pitchFamily="18" charset="0"/>
              </a:rPr>
              <a:t>with Globe Life - Family Heritage Division</a:t>
            </a:r>
            <a:r>
              <a:rPr lang="en-US" sz="2800" b="1" dirty="0">
                <a:solidFill>
                  <a:schemeClr val="bg1"/>
                </a:solidFill>
                <a:effectLst/>
                <a:latin typeface="Oswald Medium"/>
                <a:ea typeface="Times New Roman" panose="02020603050405020304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a</a:t>
            </a:r>
            <a:r>
              <a:rPr lang="en-US" sz="2800" b="1" i="0" dirty="0">
                <a:solidFill>
                  <a:schemeClr val="bg1"/>
                </a:solidFill>
                <a:latin typeface="Oswald Medium"/>
              </a:rPr>
              <a:t>nd learning more about the positive </a:t>
            </a:r>
          </a:p>
          <a:p>
            <a:pPr algn="ctr"/>
            <a:r>
              <a:rPr lang="en-US" sz="2800" b="1" dirty="0">
                <a:solidFill>
                  <a:schemeClr val="bg1"/>
                </a:solidFill>
                <a:latin typeface="Oswald Medium"/>
              </a:rPr>
              <a:t>impact she’s making in the community. </a:t>
            </a:r>
            <a:endParaRPr lang="en-US" sz="2800" b="1" i="0" dirty="0">
              <a:solidFill>
                <a:schemeClr val="bg1"/>
              </a:solidFill>
              <a:effectLst/>
              <a:latin typeface="Oswald Medium"/>
            </a:endParaRPr>
          </a:p>
          <a:p>
            <a:pPr algn="ctr"/>
            <a:endParaRPr lang="en-US" sz="2400" b="1" dirty="0">
              <a:solidFill>
                <a:schemeClr val="bg1"/>
              </a:solidFill>
              <a:latin typeface="Oswald Medium" pitchFamily="2" charset="0"/>
            </a:endParaRPr>
          </a:p>
          <a:p>
            <a:pPr algn="ctr"/>
            <a:endParaRPr lang="en-US" sz="2800" dirty="0">
              <a:solidFill>
                <a:schemeClr val="bg1"/>
              </a:solidFill>
              <a:latin typeface="Oswald Medium" pitchFamily="2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E68A0A9-C39B-A705-CACC-430B8784E01A}"/>
              </a:ext>
            </a:extLst>
          </p:cNvPr>
          <p:cNvSpPr txBox="1"/>
          <p:nvPr/>
        </p:nvSpPr>
        <p:spPr>
          <a:xfrm>
            <a:off x="335280" y="610988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7058995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picture containing text, microphone, gear&#10;&#10;Description automatically generated">
            <a:extLst>
              <a:ext uri="{FF2B5EF4-FFF2-40B4-BE49-F238E27FC236}">
                <a16:creationId xmlns:a16="http://schemas.microsoft.com/office/drawing/2014/main" id="{802F1AAA-D110-C0E6-866F-795AA6E2B5A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4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" r="29794"/>
          <a:stretch/>
        </p:blipFill>
        <p:spPr>
          <a:xfrm>
            <a:off x="20" y="10"/>
            <a:ext cx="8450297" cy="685799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838201" y="365125"/>
            <a:ext cx="5251316" cy="162763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r>
              <a:rPr lang="en-US" sz="4400" kern="1200" dirty="0">
                <a:latin typeface="Oswald Medium" panose="00000600000000000000" pitchFamily="2" charset="0"/>
                <a:ea typeface="+mj-ea"/>
                <a:cs typeface="+mj-cs"/>
              </a:rPr>
              <a:t>PODCAST RECAP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FB01545D-4AE8-4192-8318-6B11ED42A9B8}"/>
              </a:ext>
            </a:extLst>
          </p:cNvPr>
          <p:cNvSpPr txBox="1"/>
          <p:nvPr/>
        </p:nvSpPr>
        <p:spPr>
          <a:xfrm>
            <a:off x="838200" y="2219785"/>
            <a:ext cx="4619621" cy="395717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algn="ctr">
              <a:lnSpc>
                <a:spcPct val="90000"/>
              </a:lnSpc>
              <a:spcAft>
                <a:spcPts val="600"/>
              </a:spcAft>
            </a:pPr>
            <a:endParaRPr lang="en-US" sz="2000">
              <a:solidFill>
                <a:srgbClr val="FFFFFF"/>
              </a:solidFill>
              <a:effectLst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93054E68-01F6-B264-1F8B-74E9D3C2CF01}"/>
              </a:ext>
            </a:extLst>
          </p:cNvPr>
          <p:cNvSpPr txBox="1"/>
          <p:nvPr/>
        </p:nvSpPr>
        <p:spPr>
          <a:xfrm>
            <a:off x="297686" y="1538748"/>
            <a:ext cx="5041765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800" dirty="0">
                <a:latin typeface="Oswald Medium" panose="00000600000000000000" pitchFamily="2" charset="0"/>
              </a:rPr>
              <a:t>We are excited to have</a:t>
            </a:r>
          </a:p>
          <a:p>
            <a:pPr algn="ctr"/>
            <a:r>
              <a:rPr lang="en-US" sz="2800" b="0" i="0" dirty="0">
                <a:effectLst/>
                <a:latin typeface="Oswald Medium" panose="00000600000000000000" pitchFamily="2" charset="0"/>
              </a:rPr>
              <a:t>Cathy back on the show!</a:t>
            </a:r>
            <a:endParaRPr lang="en-US" sz="2800" dirty="0">
              <a:latin typeface="Oswald Medium" panose="00000600000000000000" pitchFamily="2" charset="0"/>
            </a:endParaRPr>
          </a:p>
          <a:p>
            <a:pPr algn="ctr"/>
            <a:r>
              <a:rPr lang="en-US" sz="2800" dirty="0">
                <a:latin typeface="Oswald Medium" panose="00000600000000000000" pitchFamily="2" charset="0"/>
              </a:rPr>
              <a:t>This is episode 2 of a 3-part series!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2EA8CB4E-CE3A-BC12-C690-5A86CC16464E}"/>
              </a:ext>
            </a:extLst>
          </p:cNvPr>
          <p:cNvSpPr txBox="1"/>
          <p:nvPr/>
        </p:nvSpPr>
        <p:spPr>
          <a:xfrm>
            <a:off x="179237" y="6176963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 </a:t>
            </a:r>
          </a:p>
        </p:txBody>
      </p:sp>
      <p:pic>
        <p:nvPicPr>
          <p:cNvPr id="7" name="Picture 6" descr="A person smiling for the camera&#10;&#10;Description automatically generated with low confidence">
            <a:extLst>
              <a:ext uri="{FF2B5EF4-FFF2-40B4-BE49-F238E27FC236}">
                <a16:creationId xmlns:a16="http://schemas.microsoft.com/office/drawing/2014/main" id="{4EA41264-0ED2-424D-7659-165BF0F09F9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8542" y="0"/>
            <a:ext cx="643343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87590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076C30-5629-518C-C4CE-EE0C90B334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" name="Content Placeholder 7" descr="A picture containing text, newspaper, screenshot&#10;&#10;Description automatically generated">
            <a:extLst>
              <a:ext uri="{FF2B5EF4-FFF2-40B4-BE49-F238E27FC236}">
                <a16:creationId xmlns:a16="http://schemas.microsoft.com/office/drawing/2014/main" id="{49FDBEE3-53C1-FC78-E702-C23B658534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734" y="1825625"/>
            <a:ext cx="3076531" cy="4351338"/>
          </a:xfrm>
        </p:spPr>
      </p:pic>
      <p:pic>
        <p:nvPicPr>
          <p:cNvPr id="4" name="Picture 3" descr="Background pattern&#10;&#10;Description automatically generated">
            <a:extLst>
              <a:ext uri="{FF2B5EF4-FFF2-40B4-BE49-F238E27FC236}">
                <a16:creationId xmlns:a16="http://schemas.microsoft.com/office/drawing/2014/main" id="{F45AB1C0-2F8B-8E13-9EF3-23D5264AB34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E04C158-10F1-3900-21BE-D28EC910DA43}"/>
              </a:ext>
            </a:extLst>
          </p:cNvPr>
          <p:cNvSpPr txBox="1"/>
          <p:nvPr/>
        </p:nvSpPr>
        <p:spPr>
          <a:xfrm>
            <a:off x="1085840" y="859691"/>
            <a:ext cx="594906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800" dirty="0">
                <a:solidFill>
                  <a:schemeClr val="bg1"/>
                </a:solidFill>
                <a:latin typeface="Oswald Medium" panose="00000600000000000000" pitchFamily="2" charset="0"/>
              </a:rPr>
              <a:t>Book Recommendation!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6992261-E2CD-00C8-7644-ABCFAA2D8765}"/>
              </a:ext>
            </a:extLst>
          </p:cNvPr>
          <p:cNvSpPr txBox="1"/>
          <p:nvPr/>
        </p:nvSpPr>
        <p:spPr>
          <a:xfrm>
            <a:off x="468086" y="6357257"/>
            <a:ext cx="15055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Episode 2 of 3</a:t>
            </a:r>
          </a:p>
        </p:txBody>
      </p:sp>
      <p:pic>
        <p:nvPicPr>
          <p:cNvPr id="9" name="Picture 8" descr="Text, letter&#10;&#10;Description automatically generated">
            <a:extLst>
              <a:ext uri="{FF2B5EF4-FFF2-40B4-BE49-F238E27FC236}">
                <a16:creationId xmlns:a16="http://schemas.microsoft.com/office/drawing/2014/main" id="{D2733BFE-8F41-E60E-D6EE-EB90E72DAA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0451" y="1687600"/>
            <a:ext cx="2938166" cy="4672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51567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527201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ONE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4020828" y="2160819"/>
            <a:ext cx="6840334" cy="1237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Tell us about your business and what </a:t>
            </a:r>
          </a:p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makes you so passionate about it.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A15A48-6DD8-A7CE-4E93-B60BCA36319B}"/>
              </a:ext>
            </a:extLst>
          </p:cNvPr>
          <p:cNvSpPr txBox="1"/>
          <p:nvPr/>
        </p:nvSpPr>
        <p:spPr>
          <a:xfrm>
            <a:off x="223520" y="609600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350075020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840997" y="1145156"/>
            <a:ext cx="4657044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TWO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2926080" y="2345707"/>
            <a:ext cx="7995920" cy="6449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What sets you apart from your competition?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EF3DE868-6E46-542D-3D9F-DDE0733B1BC6}"/>
              </a:ext>
            </a:extLst>
          </p:cNvPr>
          <p:cNvSpPr txBox="1"/>
          <p:nvPr/>
        </p:nvSpPr>
        <p:spPr>
          <a:xfrm>
            <a:off x="375920" y="62179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137230642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text&#10;&#10;Description automatically generated">
            <a:extLst>
              <a:ext uri="{FF2B5EF4-FFF2-40B4-BE49-F238E27FC236}">
                <a16:creationId xmlns:a16="http://schemas.microsoft.com/office/drawing/2014/main" id="{8A1EF208-67FA-D7E7-E622-C798887DE0A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0253224-67A0-4371-AAD2-FA3836615F62}"/>
              </a:ext>
            </a:extLst>
          </p:cNvPr>
          <p:cNvSpPr txBox="1"/>
          <p:nvPr/>
        </p:nvSpPr>
        <p:spPr>
          <a:xfrm>
            <a:off x="4457820" y="1153864"/>
            <a:ext cx="5214889" cy="101566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 rtlCol="0">
            <a:spAutoFit/>
          </a:bodyPr>
          <a:lstStyle/>
          <a:p>
            <a:r>
              <a:rPr lang="en-US" sz="6000">
                <a:solidFill>
                  <a:schemeClr val="bg1"/>
                </a:solidFill>
                <a:latin typeface="Oswald Medium" pitchFamily="2" charset="0"/>
              </a:rPr>
              <a:t>QUESTION THREE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A7BA720-4545-4D72-8613-E60C25EC84B1}"/>
              </a:ext>
            </a:extLst>
          </p:cNvPr>
          <p:cNvSpPr txBox="1"/>
          <p:nvPr/>
        </p:nvSpPr>
        <p:spPr>
          <a:xfrm>
            <a:off x="3503056" y="2169527"/>
            <a:ext cx="7585731" cy="6449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R="0" lvl="0" algn="ctr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tabLst>
                <a:tab pos="457200" algn="l"/>
              </a:tabLst>
            </a:pPr>
            <a:r>
              <a:rPr lang="en-US" sz="3600" dirty="0">
                <a:solidFill>
                  <a:srgbClr val="201F1E"/>
                </a:solidFill>
                <a:effectLst/>
                <a:latin typeface="Oswald Medium" panose="00000600000000000000" pitchFamily="2" charset="0"/>
                <a:ea typeface="Times New Roman" panose="02020603050405020304" pitchFamily="18" charset="0"/>
                <a:cs typeface="Calibri" panose="020F0502020204030204" pitchFamily="34" charset="0"/>
              </a:rPr>
              <a:t>What energizes you and keeps you going?</a:t>
            </a:r>
            <a:endParaRPr lang="en-US" sz="3600" dirty="0">
              <a:solidFill>
                <a:srgbClr val="201F1E"/>
              </a:solidFill>
              <a:effectLst/>
              <a:latin typeface="Oswald Medium" panose="000006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58ABBB2-F1E8-6CC6-4D09-31474682D07E}"/>
              </a:ext>
            </a:extLst>
          </p:cNvPr>
          <p:cNvSpPr txBox="1"/>
          <p:nvPr/>
        </p:nvSpPr>
        <p:spPr>
          <a:xfrm>
            <a:off x="304800" y="6116320"/>
            <a:ext cx="15584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/>
              <a:t>Episode 2 of 3 </a:t>
            </a:r>
          </a:p>
        </p:txBody>
      </p:sp>
    </p:spTree>
    <p:extLst>
      <p:ext uri="{BB962C8B-B14F-4D97-AF65-F5344CB8AC3E}">
        <p14:creationId xmlns:p14="http://schemas.microsoft.com/office/powerpoint/2010/main" val="279163761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137</TotalTime>
  <Words>223</Words>
  <Application>Microsoft Office PowerPoint</Application>
  <PresentationFormat>Widescreen</PresentationFormat>
  <Paragraphs>52</Paragraphs>
  <Slides>13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9" baseType="lpstr">
      <vt:lpstr>Arial</vt:lpstr>
      <vt:lpstr>Calibri</vt:lpstr>
      <vt:lpstr>Calibri Light</vt:lpstr>
      <vt:lpstr>Oswald Light</vt:lpstr>
      <vt:lpstr>Oswald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Ashley Whaley - ROI Marketing</dc:creator>
  <cp:lastModifiedBy>Ashley Whaley - ROI Marketing</cp:lastModifiedBy>
  <cp:revision>8</cp:revision>
  <dcterms:created xsi:type="dcterms:W3CDTF">2022-05-30T20:16:55Z</dcterms:created>
  <dcterms:modified xsi:type="dcterms:W3CDTF">2022-06-21T20:20:57Z</dcterms:modified>
</cp:coreProperties>
</file>