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58" r:id="rId4"/>
    <p:sldId id="264" r:id="rId5"/>
    <p:sldId id="280" r:id="rId6"/>
    <p:sldId id="265" r:id="rId7"/>
    <p:sldId id="271" r:id="rId8"/>
    <p:sldId id="272" r:id="rId9"/>
    <p:sldId id="268" r:id="rId10"/>
    <p:sldId id="263" r:id="rId11"/>
    <p:sldId id="290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CDFC2A-8D99-42F9-B228-023CF0058138}" v="8" dt="2022-06-21T17:55:04.9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94CDFC2A-8D99-42F9-B228-023CF0058138}"/>
    <pc:docChg chg="custSel addSld delSld modSld sldOrd">
      <pc:chgData name="Ashley Whaley - ROI Marketing" userId="33c12326-b876-4d0b-b11d-d4bb06a30b6e" providerId="ADAL" clId="{94CDFC2A-8D99-42F9-B228-023CF0058138}" dt="2022-06-21T20:21:33.803" v="460" actId="20577"/>
      <pc:docMkLst>
        <pc:docMk/>
      </pc:docMkLst>
      <pc:sldChg chg="modSp add mod">
        <pc:chgData name="Ashley Whaley - ROI Marketing" userId="33c12326-b876-4d0b-b11d-d4bb06a30b6e" providerId="ADAL" clId="{94CDFC2A-8D99-42F9-B228-023CF0058138}" dt="2022-06-21T17:41:33.950" v="368" actId="20577"/>
        <pc:sldMkLst>
          <pc:docMk/>
          <pc:sldMk cId="2741265208" sldId="258"/>
        </pc:sldMkLst>
        <pc:spChg chg="mod">
          <ac:chgData name="Ashley Whaley - ROI Marketing" userId="33c12326-b876-4d0b-b11d-d4bb06a30b6e" providerId="ADAL" clId="{94CDFC2A-8D99-42F9-B228-023CF0058138}" dt="2022-06-21T17:41:33.950" v="368" actId="20577"/>
          <ac:spMkLst>
            <pc:docMk/>
            <pc:sldMk cId="2741265208" sldId="258"/>
            <ac:spMk id="2" creationId="{2D8D9E9B-483F-395F-8471-838D57AB60F8}"/>
          </ac:spMkLst>
        </pc:spChg>
      </pc:sldChg>
      <pc:sldChg chg="modSp add mod">
        <pc:chgData name="Ashley Whaley - ROI Marketing" userId="33c12326-b876-4d0b-b11d-d4bb06a30b6e" providerId="ADAL" clId="{94CDFC2A-8D99-42F9-B228-023CF0058138}" dt="2022-06-21T20:21:23.793" v="456" actId="255"/>
        <pc:sldMkLst>
          <pc:docMk/>
          <pc:sldMk cId="940010637" sldId="263"/>
        </pc:sldMkLst>
        <pc:spChg chg="mod">
          <ac:chgData name="Ashley Whaley - ROI Marketing" userId="33c12326-b876-4d0b-b11d-d4bb06a30b6e" providerId="ADAL" clId="{94CDFC2A-8D99-42F9-B228-023CF0058138}" dt="2022-06-21T17:57:06.536" v="452" actId="20577"/>
          <ac:spMkLst>
            <pc:docMk/>
            <pc:sldMk cId="940010637" sldId="263"/>
            <ac:spMk id="4" creationId="{D70AB86D-22AB-6F92-D384-CACB45482BAD}"/>
          </ac:spMkLst>
        </pc:spChg>
        <pc:spChg chg="mod">
          <ac:chgData name="Ashley Whaley - ROI Marketing" userId="33c12326-b876-4d0b-b11d-d4bb06a30b6e" providerId="ADAL" clId="{94CDFC2A-8D99-42F9-B228-023CF0058138}" dt="2022-06-21T20:21:23.793" v="456" actId="255"/>
          <ac:spMkLst>
            <pc:docMk/>
            <pc:sldMk cId="940010637" sldId="263"/>
            <ac:spMk id="5" creationId="{DDDCBA0F-534C-8321-1C36-4B543C80FBB3}"/>
          </ac:spMkLst>
        </pc:spChg>
      </pc:sldChg>
      <pc:sldChg chg="modSp add mod">
        <pc:chgData name="Ashley Whaley - ROI Marketing" userId="33c12326-b876-4d0b-b11d-d4bb06a30b6e" providerId="ADAL" clId="{94CDFC2A-8D99-42F9-B228-023CF0058138}" dt="2022-06-21T17:42:51.962" v="394" actId="20577"/>
        <pc:sldMkLst>
          <pc:docMk/>
          <pc:sldMk cId="556875902" sldId="264"/>
        </pc:sldMkLst>
        <pc:spChg chg="mod">
          <ac:chgData name="Ashley Whaley - ROI Marketing" userId="33c12326-b876-4d0b-b11d-d4bb06a30b6e" providerId="ADAL" clId="{94CDFC2A-8D99-42F9-B228-023CF0058138}" dt="2022-06-21T17:41:30.047" v="364" actId="20577"/>
          <ac:spMkLst>
            <pc:docMk/>
            <pc:sldMk cId="556875902" sldId="264"/>
            <ac:spMk id="2" creationId="{2EA8CB4E-CE3A-BC12-C690-5A86CC16464E}"/>
          </ac:spMkLst>
        </pc:spChg>
        <pc:spChg chg="mod">
          <ac:chgData name="Ashley Whaley - ROI Marketing" userId="33c12326-b876-4d0b-b11d-d4bb06a30b6e" providerId="ADAL" clId="{94CDFC2A-8D99-42F9-B228-023CF0058138}" dt="2022-06-21T17:42:51.962" v="394" actId="20577"/>
          <ac:spMkLst>
            <pc:docMk/>
            <pc:sldMk cId="556875902" sldId="264"/>
            <ac:spMk id="10" creationId="{93054E68-01F6-B264-1F8B-74E9D3C2CF01}"/>
          </ac:spMkLst>
        </pc:spChg>
      </pc:sldChg>
      <pc:sldChg chg="addSp delSp modSp mod">
        <pc:chgData name="Ashley Whaley - ROI Marketing" userId="33c12326-b876-4d0b-b11d-d4bb06a30b6e" providerId="ADAL" clId="{94CDFC2A-8D99-42F9-B228-023CF0058138}" dt="2022-06-21T17:49:49.244" v="406"/>
        <pc:sldMkLst>
          <pc:docMk/>
          <pc:sldMk cId="3500750204" sldId="265"/>
        </pc:sldMkLst>
        <pc:spChg chg="add mod">
          <ac:chgData name="Ashley Whaley - ROI Marketing" userId="33c12326-b876-4d0b-b11d-d4bb06a30b6e" providerId="ADAL" clId="{94CDFC2A-8D99-42F9-B228-023CF0058138}" dt="2022-06-21T17:49:15.475" v="404" actId="1076"/>
          <ac:spMkLst>
            <pc:docMk/>
            <pc:sldMk cId="3500750204" sldId="265"/>
            <ac:spMk id="6" creationId="{35A3C23E-1816-6039-C691-C9AC76D39A8A}"/>
          </ac:spMkLst>
        </pc:spChg>
        <pc:spChg chg="del mod">
          <ac:chgData name="Ashley Whaley - ROI Marketing" userId="33c12326-b876-4d0b-b11d-d4bb06a30b6e" providerId="ADAL" clId="{94CDFC2A-8D99-42F9-B228-023CF0058138}" dt="2022-06-21T17:49:49.244" v="406"/>
          <ac:spMkLst>
            <pc:docMk/>
            <pc:sldMk cId="3500750204" sldId="265"/>
            <ac:spMk id="10" creationId="{2A7BA720-4545-4D72-8613-E60C25EC84B1}"/>
          </ac:spMkLst>
        </pc:spChg>
      </pc:sldChg>
      <pc:sldChg chg="modSp add mod ord">
        <pc:chgData name="Ashley Whaley - ROI Marketing" userId="33c12326-b876-4d0b-b11d-d4bb06a30b6e" providerId="ADAL" clId="{94CDFC2A-8D99-42F9-B228-023CF0058138}" dt="2022-06-21T20:21:33.803" v="460" actId="20577"/>
        <pc:sldMkLst>
          <pc:docMk/>
          <pc:sldMk cId="1151173411" sldId="268"/>
        </pc:sldMkLst>
        <pc:spChg chg="mod">
          <ac:chgData name="Ashley Whaley - ROI Marketing" userId="33c12326-b876-4d0b-b11d-d4bb06a30b6e" providerId="ADAL" clId="{94CDFC2A-8D99-42F9-B228-023CF0058138}" dt="2022-06-21T17:57:00.007" v="450" actId="20577"/>
          <ac:spMkLst>
            <pc:docMk/>
            <pc:sldMk cId="1151173411" sldId="268"/>
            <ac:spMk id="2" creationId="{942ED066-A61D-A5EB-19DD-C52A2EF2DBCE}"/>
          </ac:spMkLst>
        </pc:spChg>
        <pc:spChg chg="mod">
          <ac:chgData name="Ashley Whaley - ROI Marketing" userId="33c12326-b876-4d0b-b11d-d4bb06a30b6e" providerId="ADAL" clId="{94CDFC2A-8D99-42F9-B228-023CF0058138}" dt="2022-06-21T20:21:33.803" v="460" actId="20577"/>
          <ac:spMkLst>
            <pc:docMk/>
            <pc:sldMk cId="1151173411" sldId="268"/>
            <ac:spMk id="11" creationId="{493F40E5-1F7C-4E9B-807F-9B56BFB275AE}"/>
          </ac:spMkLst>
        </pc:spChg>
      </pc:sldChg>
      <pc:sldChg chg="modSp mod">
        <pc:chgData name="Ashley Whaley - ROI Marketing" userId="33c12326-b876-4d0b-b11d-d4bb06a30b6e" providerId="ADAL" clId="{94CDFC2A-8D99-42F9-B228-023CF0058138}" dt="2022-06-21T17:50:20.684" v="412" actId="2711"/>
        <pc:sldMkLst>
          <pc:docMk/>
          <pc:sldMk cId="1372306428" sldId="271"/>
        </pc:sldMkLst>
        <pc:spChg chg="mod">
          <ac:chgData name="Ashley Whaley - ROI Marketing" userId="33c12326-b876-4d0b-b11d-d4bb06a30b6e" providerId="ADAL" clId="{94CDFC2A-8D99-42F9-B228-023CF0058138}" dt="2022-06-21T17:50:20.684" v="412" actId="2711"/>
          <ac:spMkLst>
            <pc:docMk/>
            <pc:sldMk cId="1372306428" sldId="271"/>
            <ac:spMk id="10" creationId="{2A7BA720-4545-4D72-8613-E60C25EC84B1}"/>
          </ac:spMkLst>
        </pc:spChg>
      </pc:sldChg>
      <pc:sldChg chg="modSp mod">
        <pc:chgData name="Ashley Whaley - ROI Marketing" userId="33c12326-b876-4d0b-b11d-d4bb06a30b6e" providerId="ADAL" clId="{94CDFC2A-8D99-42F9-B228-023CF0058138}" dt="2022-06-21T17:51:14.977" v="421" actId="1076"/>
        <pc:sldMkLst>
          <pc:docMk/>
          <pc:sldMk cId="2791637613" sldId="272"/>
        </pc:sldMkLst>
        <pc:spChg chg="mod">
          <ac:chgData name="Ashley Whaley - ROI Marketing" userId="33c12326-b876-4d0b-b11d-d4bb06a30b6e" providerId="ADAL" clId="{94CDFC2A-8D99-42F9-B228-023CF0058138}" dt="2022-06-21T17:51:14.977" v="421" actId="1076"/>
          <ac:spMkLst>
            <pc:docMk/>
            <pc:sldMk cId="2791637613" sldId="272"/>
            <ac:spMk id="10" creationId="{2A7BA720-4545-4D72-8613-E60C25EC84B1}"/>
          </ac:spMkLst>
        </pc:spChg>
      </pc:sldChg>
      <pc:sldChg chg="addSp delSp modSp add mod">
        <pc:chgData name="Ashley Whaley - ROI Marketing" userId="33c12326-b876-4d0b-b11d-d4bb06a30b6e" providerId="ADAL" clId="{94CDFC2A-8D99-42F9-B228-023CF0058138}" dt="2022-06-21T17:55:54.256" v="448" actId="20577"/>
        <pc:sldMkLst>
          <pc:docMk/>
          <pc:sldMk cId="2415156780" sldId="280"/>
        </pc:sldMkLst>
        <pc:spChg chg="mod">
          <ac:chgData name="Ashley Whaley - ROI Marketing" userId="33c12326-b876-4d0b-b11d-d4bb06a30b6e" providerId="ADAL" clId="{94CDFC2A-8D99-42F9-B228-023CF0058138}" dt="2022-06-21T17:55:54.256" v="448" actId="20577"/>
          <ac:spMkLst>
            <pc:docMk/>
            <pc:sldMk cId="2415156780" sldId="280"/>
            <ac:spMk id="6" creationId="{96992261-E2CD-00C8-7644-ABCFAA2D8765}"/>
          </ac:spMkLst>
        </pc:spChg>
        <pc:picChg chg="add del mod">
          <ac:chgData name="Ashley Whaley - ROI Marketing" userId="33c12326-b876-4d0b-b11d-d4bb06a30b6e" providerId="ADAL" clId="{94CDFC2A-8D99-42F9-B228-023CF0058138}" dt="2022-06-21T17:54:19.139" v="441" actId="478"/>
          <ac:picMkLst>
            <pc:docMk/>
            <pc:sldMk cId="2415156780" sldId="280"/>
            <ac:picMk id="7" creationId="{ECA74A4A-E43F-C271-45F9-35929E896BA1}"/>
          </ac:picMkLst>
        </pc:picChg>
        <pc:picChg chg="del">
          <ac:chgData name="Ashley Whaley - ROI Marketing" userId="33c12326-b876-4d0b-b11d-d4bb06a30b6e" providerId="ADAL" clId="{94CDFC2A-8D99-42F9-B228-023CF0058138}" dt="2022-06-21T17:53:37.165" v="435" actId="478"/>
          <ac:picMkLst>
            <pc:docMk/>
            <pc:sldMk cId="2415156780" sldId="280"/>
            <ac:picMk id="9" creationId="{D2733BFE-8F41-E60E-D6EE-EB90E72DAA50}"/>
          </ac:picMkLst>
        </pc:picChg>
        <pc:picChg chg="add mod">
          <ac:chgData name="Ashley Whaley - ROI Marketing" userId="33c12326-b876-4d0b-b11d-d4bb06a30b6e" providerId="ADAL" clId="{94CDFC2A-8D99-42F9-B228-023CF0058138}" dt="2022-06-21T17:55:19.167" v="446" actId="1076"/>
          <ac:picMkLst>
            <pc:docMk/>
            <pc:sldMk cId="2415156780" sldId="280"/>
            <ac:picMk id="11" creationId="{E55988D2-F0FC-972A-354F-7168D21592D9}"/>
          </ac:picMkLst>
        </pc:picChg>
      </pc:sldChg>
      <pc:sldChg chg="del">
        <pc:chgData name="Ashley Whaley - ROI Marketing" userId="33c12326-b876-4d0b-b11d-d4bb06a30b6e" providerId="ADAL" clId="{94CDFC2A-8D99-42F9-B228-023CF0058138}" dt="2022-06-21T17:37:41.034" v="0" actId="47"/>
        <pc:sldMkLst>
          <pc:docMk/>
          <pc:sldMk cId="3902431569" sldId="280"/>
        </pc:sldMkLst>
      </pc:sldChg>
      <pc:sldChg chg="modSp del mod">
        <pc:chgData name="Ashley Whaley - ROI Marketing" userId="33c12326-b876-4d0b-b11d-d4bb06a30b6e" providerId="ADAL" clId="{94CDFC2A-8D99-42F9-B228-023CF0058138}" dt="2022-06-21T17:41:55.825" v="369" actId="47"/>
        <pc:sldMkLst>
          <pc:docMk/>
          <pc:sldMk cId="1942582767" sldId="282"/>
        </pc:sldMkLst>
        <pc:spChg chg="mod">
          <ac:chgData name="Ashley Whaley - ROI Marketing" userId="33c12326-b876-4d0b-b11d-d4bb06a30b6e" providerId="ADAL" clId="{94CDFC2A-8D99-42F9-B228-023CF0058138}" dt="2022-06-21T17:39:37.087" v="163" actId="20577"/>
          <ac:spMkLst>
            <pc:docMk/>
            <pc:sldMk cId="1942582767" sldId="282"/>
            <ac:spMk id="4" creationId="{EDF3E92D-4273-4381-B509-72421AA7C5E7}"/>
          </ac:spMkLst>
        </pc:spChg>
      </pc:sldChg>
      <pc:sldChg chg="del">
        <pc:chgData name="Ashley Whaley - ROI Marketing" userId="33c12326-b876-4d0b-b11d-d4bb06a30b6e" providerId="ADAL" clId="{94CDFC2A-8D99-42F9-B228-023CF0058138}" dt="2022-06-21T17:39:52.724" v="164" actId="47"/>
        <pc:sldMkLst>
          <pc:docMk/>
          <pc:sldMk cId="1760707164" sldId="284"/>
        </pc:sldMkLst>
      </pc:sldChg>
      <pc:sldChg chg="del">
        <pc:chgData name="Ashley Whaley - ROI Marketing" userId="33c12326-b876-4d0b-b11d-d4bb06a30b6e" providerId="ADAL" clId="{94CDFC2A-8D99-42F9-B228-023CF0058138}" dt="2022-06-21T17:51:23.403" v="422" actId="47"/>
        <pc:sldMkLst>
          <pc:docMk/>
          <pc:sldMk cId="2979263865" sldId="286"/>
        </pc:sldMkLst>
      </pc:sldChg>
      <pc:sldChg chg="del">
        <pc:chgData name="Ashley Whaley - ROI Marketing" userId="33c12326-b876-4d0b-b11d-d4bb06a30b6e" providerId="ADAL" clId="{94CDFC2A-8D99-42F9-B228-023CF0058138}" dt="2022-06-21T17:51:25.110" v="423" actId="47"/>
        <pc:sldMkLst>
          <pc:docMk/>
          <pc:sldMk cId="1029240366" sldId="288"/>
        </pc:sldMkLst>
      </pc:sldChg>
      <pc:sldChg chg="new del ord">
        <pc:chgData name="Ashley Whaley - ROI Marketing" userId="33c12326-b876-4d0b-b11d-d4bb06a30b6e" providerId="ADAL" clId="{94CDFC2A-8D99-42F9-B228-023CF0058138}" dt="2022-06-21T17:38:05.712" v="5" actId="47"/>
        <pc:sldMkLst>
          <pc:docMk/>
          <pc:sldMk cId="2085017502" sldId="291"/>
        </pc:sldMkLst>
      </pc:sldChg>
      <pc:sldChg chg="new del">
        <pc:chgData name="Ashley Whaley - ROI Marketing" userId="33c12326-b876-4d0b-b11d-d4bb06a30b6e" providerId="ADAL" clId="{94CDFC2A-8D99-42F9-B228-023CF0058138}" dt="2022-06-21T17:52:41.717" v="434" actId="47"/>
        <pc:sldMkLst>
          <pc:docMk/>
          <pc:sldMk cId="3514467940" sldId="291"/>
        </pc:sldMkLst>
      </pc:sldChg>
      <pc:sldChg chg="new del ord">
        <pc:chgData name="Ashley Whaley - ROI Marketing" userId="33c12326-b876-4d0b-b11d-d4bb06a30b6e" providerId="ADAL" clId="{94CDFC2A-8D99-42F9-B228-023CF0058138}" dt="2022-06-21T17:40:12.199" v="169" actId="47"/>
        <pc:sldMkLst>
          <pc:docMk/>
          <pc:sldMk cId="3694533078" sldId="291"/>
        </pc:sldMkLst>
      </pc:sldChg>
      <pc:sldChg chg="new del ord">
        <pc:chgData name="Ashley Whaley - ROI Marketing" userId="33c12326-b876-4d0b-b11d-d4bb06a30b6e" providerId="ADAL" clId="{94CDFC2A-8D99-42F9-B228-023CF0058138}" dt="2022-06-21T17:52:11" v="431" actId="47"/>
        <pc:sldMkLst>
          <pc:docMk/>
          <pc:sldMk cId="4069932130" sldId="29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816D8-4B63-E71C-80D5-A747F69D4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7D6F4-6B24-BB65-D0E8-C24D37F74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11133-177B-CC69-9A74-323C8335C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AEC08-72E7-06AE-EB10-688C7F5AC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13652-F6A6-51C1-8DDF-40AC1C1C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2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4A9CC-2250-EFAA-06B3-C7D5116B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C4F1-FA63-D452-E9DC-36EE9BACD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10A73-8826-5631-F2FF-FB7437DFB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7F258-5050-055A-9FA5-7283CEDA4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48B63-8287-5EE6-21B3-7A151FADA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7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76D24-0EC2-41ED-3F30-AFCAAE559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8D768-9D71-99E9-5250-BCEB0D969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1D130-FFA2-9B3E-D0BF-19078CA9B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04A7C-AFED-E4FC-BE9F-50B1DC4EE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2D2BA-9189-8908-F4F4-9BBB7ABD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94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FFF4-53E8-11AB-140A-9D5EC03F8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0A133-A8D4-6BA0-035C-28EBEEB40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25865-1C1E-ABFD-9281-6C789A9B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A5B8C-D690-52CD-C730-78E8F6E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E8BFF-77F4-0C0F-9189-3D827946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62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4DFDE-F26D-554E-E5B7-172FD385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BD56B-0D5C-0CBE-08C9-26DB6FD7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905B4-674F-2B2E-6A16-709EF9442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7DD9A-B4DA-A264-05A9-5279CC5C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7FEE2-7722-37FC-3F8C-463B3905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5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67C85-2781-37F4-E4C6-01988819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81744-01E3-64D6-B9BB-9729A821E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643B0-C8D8-A954-1A61-9FBED767A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8AC63-B777-ABE6-6C40-DA95DD4F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3671F-C705-C90A-48AB-68BF35DA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6467B-A23E-CC3A-074F-91114B0F1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80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951DC-93E1-434E-85C3-A564569B3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032E3-BDDA-7E84-8502-98CDC7C4C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50DBB8-7F20-D820-40A0-611969564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B67D6-4574-9983-5B00-59C10AB84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B9FF3-2740-EF55-5E0E-DCB6ABC50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84D09-1B0F-C16E-ACD0-79807056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38C1D8-458F-7417-A72C-8CCD4BC3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E0E3BD-694E-FC8D-F5E7-9BDB8434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92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F9648-13AE-43DB-04FD-3DB66B6B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E72782-1684-4DD4-765E-00AB9DF90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BE92E-CD61-EA80-0744-0F12161A2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E00C8-349E-94EC-E0D6-DE99F789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207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78D60C-4F59-2635-10EB-2D13DD27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B806F4-17A4-EDA3-19C6-7D2F2955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80649-20AD-A171-C2B5-F6F60116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6727-9C92-3097-BFAB-60F3F0AE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ADC4-7346-26AF-AC46-8757CC67D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0F9C34-5F1F-D063-CCF0-FEBBA8361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3E03-BAC6-ED73-9691-BB2ACF39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30F54-D633-6430-A0CF-C70DB904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05FE6-1C27-5913-B34E-A9856B1CA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3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3312E-BD58-9869-83E6-C1697BEF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4B7E36-30F7-F0A7-207C-5EA5509B1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8CBBC2-E6AE-C750-943C-08F47F51D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203FA-2662-F479-DEC7-92AC348E2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A54E5-9DD1-F4AE-7546-8ADB927F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E9B29-584C-EFE9-E7FB-210321F73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0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6A768-AC02-DEE6-8B74-B1DED222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A154-2332-7DF3-A063-8A21EF67B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6A4FC-C68F-7A21-3DA0-F1E865B453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D4422-777D-4BFF-A8BC-CDD453B2DCF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4951C-E490-E13C-735C-7C1A88838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8BC9A-F0A0-1BBB-AFEE-078B2BCED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69B2-0B7A-413F-A8A4-719782D9E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00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59F52A8-E060-1C2C-EB14-FAA03EA9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Adrian Schermer </a:t>
            </a:r>
            <a:r>
              <a:rPr lang="en-US" sz="2800" b="1" dirty="0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 dirty="0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A8B4D-07E9-F017-2BD9-F22FD2D20174}"/>
              </a:ext>
            </a:extLst>
          </p:cNvPr>
          <p:cNvSpPr txBox="1"/>
          <p:nvPr/>
        </p:nvSpPr>
        <p:spPr>
          <a:xfrm>
            <a:off x="391886" y="6400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</a:t>
            </a:r>
          </a:p>
        </p:txBody>
      </p:sp>
    </p:spTree>
    <p:extLst>
      <p:ext uri="{BB962C8B-B14F-4D97-AF65-F5344CB8AC3E}">
        <p14:creationId xmlns:p14="http://schemas.microsoft.com/office/powerpoint/2010/main" val="391804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6792686" y="3583970"/>
            <a:ext cx="4965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swald Medium" panose="00000600000000000000" pitchFamily="2" charset="0"/>
              </a:rPr>
              <a:t>Globe Life – Family Heritage Division</a:t>
            </a:r>
          </a:p>
          <a:p>
            <a:r>
              <a:rPr lang="en-US" sz="4000" b="1" dirty="0">
                <a:solidFill>
                  <a:schemeClr val="bg1"/>
                </a:solidFill>
                <a:latin typeface="Oswald Medium" panose="00000600000000000000" pitchFamily="2" charset="0"/>
              </a:rPr>
              <a:t>CathyWinslow.com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AB86D-22AB-6F92-D384-CACB45482BAD}"/>
              </a:ext>
            </a:extLst>
          </p:cNvPr>
          <p:cNvSpPr txBox="1"/>
          <p:nvPr/>
        </p:nvSpPr>
        <p:spPr>
          <a:xfrm>
            <a:off x="203200" y="625855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  <p:pic>
        <p:nvPicPr>
          <p:cNvPr id="9" name="Picture 8" descr="A picture containing text, sign, room&#10;&#10;Description automatically generated">
            <a:extLst>
              <a:ext uri="{FF2B5EF4-FFF2-40B4-BE49-F238E27FC236}">
                <a16:creationId xmlns:a16="http://schemas.microsoft.com/office/drawing/2014/main" id="{BC8722F0-5524-1AB7-4C23-A5373C71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350" y="1198086"/>
            <a:ext cx="2225764" cy="22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4177629" y="1206669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626688" y="2394857"/>
            <a:ext cx="859325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Learn &amp; Grow – August 12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Summer Bash – August 20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	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Photos with Santa – November 12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1AFB-7C4B-9389-DB81-A835D7FEAE22}"/>
              </a:ext>
            </a:extLst>
          </p:cNvPr>
          <p:cNvSpPr txBox="1"/>
          <p:nvPr/>
        </p:nvSpPr>
        <p:spPr>
          <a:xfrm>
            <a:off x="81280" y="62890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424600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88C8F7D-4A1C-8500-ED9D-B02F72A5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46" y="1263734"/>
            <a:ext cx="7705360" cy="3215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0BF32-A1FD-4D9A-54F2-A019900FF8B6}"/>
              </a:ext>
            </a:extLst>
          </p:cNvPr>
          <p:cNvSpPr txBox="1"/>
          <p:nvPr/>
        </p:nvSpPr>
        <p:spPr>
          <a:xfrm>
            <a:off x="642257" y="608511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</a:t>
            </a:r>
          </a:p>
        </p:txBody>
      </p:sp>
    </p:spTree>
    <p:extLst>
      <p:ext uri="{BB962C8B-B14F-4D97-AF65-F5344CB8AC3E}">
        <p14:creationId xmlns:p14="http://schemas.microsoft.com/office/powerpoint/2010/main" val="99143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1786580" y="1728445"/>
            <a:ext cx="6505307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CC99"/>
                </a:solidFill>
                <a:latin typeface="Oswald Medium" pitchFamily="2" charset="0"/>
              </a:rPr>
              <a:t>Cathy Winslow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164771" y="3069771"/>
            <a:ext cx="8989234" cy="713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CAD7F"/>
                </a:solidFill>
                <a:latin typeface="Oswald Medium" pitchFamily="2" charset="0"/>
              </a:rPr>
              <a:t>Globe Life - Family Heritage Division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8D9E9B-483F-395F-8471-838D57AB60F8}"/>
              </a:ext>
            </a:extLst>
          </p:cNvPr>
          <p:cNvSpPr txBox="1"/>
          <p:nvPr/>
        </p:nvSpPr>
        <p:spPr>
          <a:xfrm>
            <a:off x="228140" y="60664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Oswald Medium" panose="00000600000000000000" pitchFamily="2" charset="0"/>
                <a:ea typeface="+mj-ea"/>
                <a:cs typeface="+mj-cs"/>
              </a:rPr>
              <a:t>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-109467" y="1538748"/>
            <a:ext cx="585609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Oswald Medium" panose="00000600000000000000" pitchFamily="2" charset="0"/>
              </a:rPr>
              <a:t>Today is our final episode with </a:t>
            </a:r>
          </a:p>
          <a:p>
            <a:pPr algn="ctr"/>
            <a:r>
              <a:rPr lang="en-US" sz="2800" dirty="0">
                <a:latin typeface="Oswald Medium" panose="00000600000000000000" pitchFamily="2" charset="0"/>
              </a:rPr>
              <a:t>Cathy in this 3 – part series. </a:t>
            </a:r>
          </a:p>
          <a:p>
            <a:pPr algn="ctr"/>
            <a:r>
              <a:rPr lang="en-US" sz="2800" dirty="0">
                <a:latin typeface="Oswald Medium" panose="00000600000000000000" pitchFamily="2" charset="0"/>
              </a:rPr>
              <a:t>Today we will be learning all about</a:t>
            </a:r>
          </a:p>
          <a:p>
            <a:pPr algn="ctr"/>
            <a:r>
              <a:rPr lang="en-US" sz="2800" dirty="0">
                <a:latin typeface="Oswald Medium" panose="00000600000000000000" pitchFamily="2" charset="0"/>
              </a:rPr>
              <a:t>what’s ahead for her and </a:t>
            </a:r>
            <a:r>
              <a:rPr lang="en-US" sz="2800">
                <a:latin typeface="Oswald Medium" panose="00000600000000000000" pitchFamily="2" charset="0"/>
              </a:rPr>
              <a:t>her future with </a:t>
            </a:r>
            <a:endParaRPr lang="en-US" sz="2800" dirty="0">
              <a:latin typeface="Oswald Medium" panose="00000600000000000000" pitchFamily="2" charset="0"/>
            </a:endParaRPr>
          </a:p>
          <a:p>
            <a:pPr algn="ctr"/>
            <a:r>
              <a:rPr lang="en-US" sz="2800" dirty="0">
                <a:latin typeface="Oswald Medium" panose="00000600000000000000" pitchFamily="2" charset="0"/>
              </a:rPr>
              <a:t>Globe Life-Family Heritage Division!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8CB4E-CE3A-BC12-C690-5A86CC16464E}"/>
              </a:ext>
            </a:extLst>
          </p:cNvPr>
          <p:cNvSpPr txBox="1"/>
          <p:nvPr/>
        </p:nvSpPr>
        <p:spPr>
          <a:xfrm>
            <a:off x="179237" y="617696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EA41264-0ED2-424D-7659-165BF0F09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42" y="0"/>
            <a:ext cx="643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6C30-5629-518C-C4CE-EE0C90B3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9FDBEE3-53C1-FC78-E702-C23B65853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34" y="1825625"/>
            <a:ext cx="3076531" cy="4351338"/>
          </a:xfr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45AB1C0-2F8B-8E13-9EF3-23D5264AB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4C158-10F1-3900-21BE-D28EC910DA43}"/>
              </a:ext>
            </a:extLst>
          </p:cNvPr>
          <p:cNvSpPr txBox="1"/>
          <p:nvPr/>
        </p:nvSpPr>
        <p:spPr>
          <a:xfrm>
            <a:off x="1085840" y="859691"/>
            <a:ext cx="5949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swald Medium" panose="00000600000000000000" pitchFamily="2" charset="0"/>
              </a:rPr>
              <a:t>Book Recommendation!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2261-E2CD-00C8-7644-ABCFAA2D8765}"/>
              </a:ext>
            </a:extLst>
          </p:cNvPr>
          <p:cNvSpPr txBox="1"/>
          <p:nvPr/>
        </p:nvSpPr>
        <p:spPr>
          <a:xfrm>
            <a:off x="468086" y="635725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5988D2-F0FC-972A-354F-7168D2159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55" y="1825625"/>
            <a:ext cx="2529633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56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90DE04-EC41-A90E-9E64-D7293DEB44DE}"/>
              </a:ext>
            </a:extLst>
          </p:cNvPr>
          <p:cNvSpPr txBox="1"/>
          <p:nvPr/>
        </p:nvSpPr>
        <p:spPr>
          <a:xfrm>
            <a:off x="365760" y="59842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3C23E-1816-6039-C691-C9AC76D39A8A}"/>
              </a:ext>
            </a:extLst>
          </p:cNvPr>
          <p:cNvSpPr txBox="1"/>
          <p:nvPr/>
        </p:nvSpPr>
        <p:spPr>
          <a:xfrm>
            <a:off x="3933557" y="2174901"/>
            <a:ext cx="6157455" cy="1237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Who should we be on the lookout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for to connect you with?</a:t>
            </a:r>
            <a:endParaRPr lang="en-US" sz="3600" dirty="0">
              <a:solidFill>
                <a:srgbClr val="201F1E"/>
              </a:solidFill>
              <a:effectLst/>
              <a:latin typeface="Oswald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What are your plans for growth?</a:t>
            </a:r>
            <a:endParaRPr lang="en-US" sz="3600" dirty="0">
              <a:solidFill>
                <a:srgbClr val="201F1E"/>
              </a:solidFill>
              <a:effectLst/>
              <a:latin typeface="Oswald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77C57-03DB-61FA-8D33-9A524639D01F}"/>
              </a:ext>
            </a:extLst>
          </p:cNvPr>
          <p:cNvSpPr txBox="1"/>
          <p:nvPr/>
        </p:nvSpPr>
        <p:spPr>
          <a:xfrm>
            <a:off x="254000" y="60756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320762" y="2169527"/>
            <a:ext cx="5489003" cy="1237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What are the benefits in your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line of work for longevity?</a:t>
            </a:r>
            <a:endParaRPr lang="en-US" sz="3600" dirty="0">
              <a:solidFill>
                <a:srgbClr val="201F1E"/>
              </a:solidFill>
              <a:effectLst/>
              <a:latin typeface="Oswald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998831-2C8B-E124-7650-C6A9936BF9BE}"/>
              </a:ext>
            </a:extLst>
          </p:cNvPr>
          <p:cNvSpPr txBox="1"/>
          <p:nvPr/>
        </p:nvSpPr>
        <p:spPr>
          <a:xfrm>
            <a:off x="182880" y="61264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3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4595854" y="245914"/>
            <a:ext cx="53543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Oswald Medium" pitchFamily="2" charset="0"/>
              </a:rPr>
              <a:t>Cathy Winslow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4625155" y="1285514"/>
            <a:ext cx="672972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itchFamily="2" charset="0"/>
              </a:rPr>
              <a:t>Globe Life – Family Heritage Division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3059257" y="1909395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Cwins2020@gmail.com</a:t>
            </a:r>
            <a:endParaRPr lang="en-US" sz="3200" dirty="0">
              <a:solidFill>
                <a:srgbClr val="000000"/>
              </a:solidFill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</a:t>
            </a:r>
            <a:r>
              <a:rPr lang="en-US" sz="320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: 503-862-6980</a:t>
            </a:r>
            <a:endParaRPr lang="en-US" sz="32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ED066-A61D-A5EB-19DD-C52A2EF2DBCE}"/>
              </a:ext>
            </a:extLst>
          </p:cNvPr>
          <p:cNvSpPr txBox="1"/>
          <p:nvPr/>
        </p:nvSpPr>
        <p:spPr>
          <a:xfrm>
            <a:off x="162560" y="62788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3 of 3 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0B88050-5906-14BF-BB89-F2554D8E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9" y="2991080"/>
            <a:ext cx="855159" cy="85515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0E92239-4019-B51B-82D6-1A5BBDB4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9" y="3980225"/>
            <a:ext cx="855159" cy="855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120A39-491F-C8DD-DA3B-A64D389760ED}"/>
              </a:ext>
            </a:extLst>
          </p:cNvPr>
          <p:cNvSpPr txBox="1"/>
          <p:nvPr/>
        </p:nvSpPr>
        <p:spPr>
          <a:xfrm>
            <a:off x="6356938" y="3109786"/>
            <a:ext cx="371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@globelifefhd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EB2F3-EDE9-C509-673B-E51A5C87CF40}"/>
              </a:ext>
            </a:extLst>
          </p:cNvPr>
          <p:cNvSpPr txBox="1"/>
          <p:nvPr/>
        </p:nvSpPr>
        <p:spPr>
          <a:xfrm>
            <a:off x="6356938" y="4121093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anose="00000600000000000000" pitchFamily="2" charset="0"/>
              </a:rPr>
              <a:t>Cathy Winslow Agent 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199</Words>
  <Application>Microsoft Office PowerPoint</Application>
  <PresentationFormat>Widescreen</PresentationFormat>
  <Paragraphs>48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Oswald Light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7</cp:revision>
  <dcterms:created xsi:type="dcterms:W3CDTF">2022-05-30T20:27:24Z</dcterms:created>
  <dcterms:modified xsi:type="dcterms:W3CDTF">2022-06-21T20:21:38Z</dcterms:modified>
</cp:coreProperties>
</file>