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58" r:id="rId4"/>
    <p:sldId id="261" r:id="rId5"/>
    <p:sldId id="270" r:id="rId6"/>
    <p:sldId id="264" r:id="rId7"/>
    <p:sldId id="265" r:id="rId8"/>
    <p:sldId id="271" r:id="rId9"/>
    <p:sldId id="272" r:id="rId10"/>
    <p:sldId id="268" r:id="rId11"/>
    <p:sldId id="26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C7A3FD-B4A9-4A31-A3F7-29EBBF9834AD}" v="1" dt="2022-05-23T23:43:15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99C7A3FD-B4A9-4A31-A3F7-29EBBF9834AD}"/>
    <pc:docChg chg="addSld delSld modSld sldOrd">
      <pc:chgData name="Ashley Whaley - ROI Marketing" userId="33c12326-b876-4d0b-b11d-d4bb06a30b6e" providerId="ADAL" clId="{99C7A3FD-B4A9-4A31-A3F7-29EBBF9834AD}" dt="2022-05-23T23:43:21.939" v="12" actId="2696"/>
      <pc:docMkLst>
        <pc:docMk/>
      </pc:docMkLst>
      <pc:sldChg chg="modSp mod">
        <pc:chgData name="Ashley Whaley - ROI Marketing" userId="33c12326-b876-4d0b-b11d-d4bb06a30b6e" providerId="ADAL" clId="{99C7A3FD-B4A9-4A31-A3F7-29EBBF9834AD}" dt="2022-05-19T22:15:10.423" v="6" actId="20577"/>
        <pc:sldMkLst>
          <pc:docMk/>
          <pc:sldMk cId="1705899569" sldId="261"/>
        </pc:sldMkLst>
        <pc:spChg chg="mod">
          <ac:chgData name="Ashley Whaley - ROI Marketing" userId="33c12326-b876-4d0b-b11d-d4bb06a30b6e" providerId="ADAL" clId="{99C7A3FD-B4A9-4A31-A3F7-29EBBF9834AD}" dt="2022-05-19T22:15:10.423" v="6" actId="20577"/>
          <ac:spMkLst>
            <pc:docMk/>
            <pc:sldMk cId="1705899569" sldId="261"/>
            <ac:spMk id="4" creationId="{EDF3E92D-4273-4381-B509-72421AA7C5E7}"/>
          </ac:spMkLst>
        </pc:spChg>
      </pc:sldChg>
      <pc:sldChg chg="del">
        <pc:chgData name="Ashley Whaley - ROI Marketing" userId="33c12326-b876-4d0b-b11d-d4bb06a30b6e" providerId="ADAL" clId="{99C7A3FD-B4A9-4A31-A3F7-29EBBF9834AD}" dt="2022-05-23T23:43:06.370" v="7" actId="2696"/>
        <pc:sldMkLst>
          <pc:docMk/>
          <pc:sldMk cId="144980928" sldId="273"/>
        </pc:sldMkLst>
      </pc:sldChg>
      <pc:sldChg chg="new del">
        <pc:chgData name="Ashley Whaley - ROI Marketing" userId="33c12326-b876-4d0b-b11d-d4bb06a30b6e" providerId="ADAL" clId="{99C7A3FD-B4A9-4A31-A3F7-29EBBF9834AD}" dt="2022-05-23T23:43:21.939" v="12" actId="2696"/>
        <pc:sldMkLst>
          <pc:docMk/>
          <pc:sldMk cId="3453137865" sldId="273"/>
        </pc:sldMkLst>
      </pc:sldChg>
      <pc:sldChg chg="add ord">
        <pc:chgData name="Ashley Whaley - ROI Marketing" userId="33c12326-b876-4d0b-b11d-d4bb06a30b6e" providerId="ADAL" clId="{99C7A3FD-B4A9-4A31-A3F7-29EBBF9834AD}" dt="2022-05-23T23:43:17.607" v="11"/>
        <pc:sldMkLst>
          <pc:docMk/>
          <pc:sldMk cId="144980928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1946-4263-833E-0395-B0A515837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4B10A-4B0D-74DD-6CD9-D33820022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7945D-CCE3-AD55-7F01-A7194E4F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1E148-CFBA-D7EE-C4D1-364DCBD9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85A60-E2B7-C07F-751B-369AE41C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3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E84B-5E56-B091-FC93-FBF08A1A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922B1-0E6D-F5EF-C662-C9A43A64F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B0189-7624-E813-9E52-E3D545122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9FC01-5D90-2720-7A87-28AB0495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F760-F5A9-40D3-8E26-E383E0C4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C7FE6B-EC4C-3A9B-0FFF-5E2F7A206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15F19-3AE7-B55D-3973-AA55F2CE2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95E06-6EA6-07E0-24BF-8027B74AB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8C31E-E8F7-D0B0-7D40-F95138EE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B9EF9-2BA5-748C-A22E-79AB3C9E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CF7F5-BD02-5D84-68A9-4BE3EF52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E919A-5E3D-39DA-0B50-C722F48B8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426BE-E12E-F525-0516-707F1030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FF1C0-4262-E412-4FFD-AA11F45C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558FF-ACB3-439C-E116-00B94F193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5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1808-CCEF-0C05-91BA-E1E7A66D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C6AAB-81EB-56A6-BEDD-4D7D0588C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3CC6-059A-4360-4246-A0D5BC5EE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108D7-8FEB-9997-769E-D8581756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08D1C-F634-4AA4-F9F6-F35D2A9B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78247-F057-24F0-E7C9-5F4BB4D8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2A16A-8029-096A-139E-68293E49B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5EE1B-145A-831C-ADD4-5719A09C7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1BE0C-CC42-DFE9-BE81-90A851884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86B16-17A4-A3EE-6301-F5FC8BCD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B0053-E2ED-99E4-5ED3-81012FE8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B181D-72C7-CD73-A863-5D2B479A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3C5C0-BEFE-A2B4-4673-5D1FEDDDD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5692F-60F4-354A-68C0-5F88A13FE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FC467-4BAD-0C9E-8437-AF0F53AD8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6A77E-B188-4306-4BC3-D9BEF5E8A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231CE-11ED-C1EA-2997-BAB0B1920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83065-0FB6-83A8-5261-38F4D3C3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82EDFD-11B3-FB0D-424F-FAD235F3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4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C453D-4D16-6FE9-190D-03573F42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3D5F8-F600-E4CD-0D8F-7B33E8BA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E65D8-7E25-1465-B04B-93B579AD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296FF-63CA-DF72-D7BC-6CFCD995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9A28A-3607-1056-1755-2E509CCF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08D94-ADEF-5549-80DA-8E927C16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69A72-C56B-DF31-BF12-9BBCB089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5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9CC-5A20-E465-5819-730656AE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1661E-511B-5FD2-3540-5E06940D6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17C90-C62C-9EAF-BFB9-1072C77A3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CBEE7-3B5C-3880-388C-09296407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FD4E2-951C-F965-1A75-88A0033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CBC97-BD5B-55AA-F4BA-6A0CBA3A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7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1F8F-1136-6F81-4575-40BAE950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8B1DC-694C-F936-2637-6FE6BA1BC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95F8B-B5DE-D833-B149-CE7A3A172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A7C57-C120-06D3-3473-0FAC9FA2F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FB4EB-0150-10F3-F1CF-B49E9A75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4074C-4B6A-A437-0892-4800FD28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8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0A6AED-2773-BFFF-136C-295CA158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40C10-43B8-690F-BC36-ABC04E164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ED867-8F4B-6451-B224-6CCBE1B49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1469-27BB-452C-A9CD-8496FDF1BB99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FE7D-608A-7180-0859-0AC045F41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2A41-169F-71BF-5397-900A8E96E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5FB2-C320-4790-9072-3CA3DCC2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E733E-50ED-8941-6AC6-875B6930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Adrian Schermer </a:t>
            </a:r>
            <a:r>
              <a:rPr lang="en-US" sz="2800" b="1" dirty="0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 dirty="0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</p:spTree>
    <p:extLst>
      <p:ext uri="{BB962C8B-B14F-4D97-AF65-F5344CB8AC3E}">
        <p14:creationId xmlns:p14="http://schemas.microsoft.com/office/powerpoint/2010/main" val="357874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5336082" y="875854"/>
            <a:ext cx="595868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Oswald Medium" pitchFamily="2" charset="0"/>
              </a:rPr>
              <a:t>Sarah </a:t>
            </a:r>
            <a:r>
              <a:rPr lang="en-US" sz="7200" dirty="0" err="1">
                <a:latin typeface="Oswald Medium" pitchFamily="2" charset="0"/>
              </a:rPr>
              <a:t>VanHoose</a:t>
            </a:r>
            <a:endParaRPr lang="en-US" sz="7200" dirty="0"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5336082" y="1865204"/>
            <a:ext cx="619111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Oswald Medium" pitchFamily="2" charset="0"/>
              </a:rPr>
              <a:t>Journey to Influence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4480560" y="3364647"/>
            <a:ext cx="745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E-mail: </a:t>
            </a:r>
            <a:r>
              <a:rPr lang="en-US" sz="36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sarah@myjorneytoinfluence.com</a:t>
            </a:r>
            <a:endParaRPr lang="en-US" sz="3600" dirty="0">
              <a:solidFill>
                <a:srgbClr val="000000"/>
              </a:solidFill>
              <a:effectLst/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6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hone: </a:t>
            </a:r>
            <a:r>
              <a:rPr lang="en-US" sz="36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503-961-4602</a:t>
            </a:r>
            <a:endParaRPr lang="en-US" sz="3600" dirty="0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6604000" y="3583970"/>
            <a:ext cx="5153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Journey to Influence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www.myjourneytoinfluence.com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E01B9BB-8A25-7916-C63A-9C9FDD995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31" y="1264047"/>
            <a:ext cx="3824729" cy="25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2CEFB5A-9733-4A0C-B1CA-74201619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320" y="2082776"/>
            <a:ext cx="7705360" cy="2145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00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553872" y="1793759"/>
            <a:ext cx="724589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CC99"/>
                </a:solidFill>
                <a:latin typeface="Oswald Medium" pitchFamily="2" charset="0"/>
              </a:rPr>
              <a:t>Sarah </a:t>
            </a:r>
            <a:r>
              <a:rPr lang="en-US" sz="8800" dirty="0" err="1">
                <a:solidFill>
                  <a:srgbClr val="00CC99"/>
                </a:solidFill>
                <a:latin typeface="Oswald Medium" pitchFamily="2" charset="0"/>
              </a:rPr>
              <a:t>VanHoose</a:t>
            </a:r>
            <a:endParaRPr lang="en-US" sz="8800" dirty="0">
              <a:solidFill>
                <a:srgbClr val="00CC99"/>
              </a:solidFill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1176980" y="2986468"/>
            <a:ext cx="619111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3CAD7F"/>
                </a:solidFill>
                <a:latin typeface="Oswald Medium" pitchFamily="2" charset="0"/>
              </a:rPr>
              <a:t>Journey to Influence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494955" y="813818"/>
            <a:ext cx="10631437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Today we will be speaking with Sarah </a:t>
            </a:r>
            <a:r>
              <a:rPr lang="en-US" sz="2400" dirty="0" err="1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VanHoose</a:t>
            </a:r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Oswald Medium" pitchFamily="2" charset="0"/>
                <a:ea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 is a financial coach.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She’s focused on helping individuals, </a:t>
            </a:r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couples, and small business owners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stress less about their money by making a plan and walking through it with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encouraging accountability through her online coaching business, Journey to Influence.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As a trained Ramsey Preferred Finance Master Coach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she makes money stuff simple and easy to understand – going back to basics.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Sarah’s background is as a leader in a large healthcare organization.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She and her husband James have two daughters and live in Portland, OR.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3350315" y="2560745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</p:txBody>
      </p:sp>
      <p:pic>
        <p:nvPicPr>
          <p:cNvPr id="9" name="Picture 8" descr="A person holding a cup&#10;&#10;Description automatically generated with medium confidence">
            <a:extLst>
              <a:ext uri="{FF2B5EF4-FFF2-40B4-BE49-F238E27FC236}">
                <a16:creationId xmlns:a16="http://schemas.microsoft.com/office/drawing/2014/main" id="{B6C8D6A2-9129-E80E-D4C2-9FE7A487F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r="33481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75225" y="1737360"/>
            <a:ext cx="59246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Today we will be getting to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know Sarah,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and learning about what </a:t>
            </a:r>
          </a:p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made her into the person she  is today.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029626" y="2537296"/>
            <a:ext cx="8149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Tell us your story! 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Where’d you grow up? What was your family like? </a:t>
            </a:r>
            <a:endParaRPr lang="en-US" sz="3600" dirty="0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is a significant story that made an impact on your life, and what life lessons have you learned to make you into the person you are today? </a:t>
            </a:r>
            <a:endParaRPr lang="en-US" sz="3600" dirty="0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366076" y="2437520"/>
            <a:ext cx="5536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advice would you give </a:t>
            </a:r>
          </a:p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your younger self? </a:t>
            </a:r>
            <a:endParaRPr lang="en-US" sz="3600" dirty="0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241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Oswald Light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1</cp:revision>
  <dcterms:created xsi:type="dcterms:W3CDTF">2022-05-19T16:56:23Z</dcterms:created>
  <dcterms:modified xsi:type="dcterms:W3CDTF">2022-05-23T23:43:25Z</dcterms:modified>
</cp:coreProperties>
</file>