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9" r:id="rId3"/>
    <p:sldId id="258" r:id="rId4"/>
    <p:sldId id="261" r:id="rId5"/>
    <p:sldId id="270" r:id="rId6"/>
    <p:sldId id="264" r:id="rId7"/>
    <p:sldId id="265" r:id="rId8"/>
    <p:sldId id="271" r:id="rId9"/>
    <p:sldId id="272" r:id="rId10"/>
    <p:sldId id="268" r:id="rId11"/>
    <p:sldId id="26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A1085E-BBBB-41C0-A780-5A9E8CDF901B}" v="3" dt="2022-05-30T19:02:05.6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85A1085E-BBBB-41C0-A780-5A9E8CDF901B}"/>
    <pc:docChg chg="addSld delSld modSld sldOrd">
      <pc:chgData name="Ashley Whaley - ROI Marketing" userId="33c12326-b876-4d0b-b11d-d4bb06a30b6e" providerId="ADAL" clId="{85A1085E-BBBB-41C0-A780-5A9E8CDF901B}" dt="2022-05-30T19:02:36.484" v="17" actId="2696"/>
      <pc:docMkLst>
        <pc:docMk/>
      </pc:docMkLst>
      <pc:sldChg chg="modSp mod">
        <pc:chgData name="Ashley Whaley - ROI Marketing" userId="33c12326-b876-4d0b-b11d-d4bb06a30b6e" providerId="ADAL" clId="{85A1085E-BBBB-41C0-A780-5A9E8CDF901B}" dt="2022-05-19T22:13:44.116" v="6" actId="20577"/>
        <pc:sldMkLst>
          <pc:docMk/>
          <pc:sldMk cId="1705899569" sldId="261"/>
        </pc:sldMkLst>
        <pc:spChg chg="mod">
          <ac:chgData name="Ashley Whaley - ROI Marketing" userId="33c12326-b876-4d0b-b11d-d4bb06a30b6e" providerId="ADAL" clId="{85A1085E-BBBB-41C0-A780-5A9E8CDF901B}" dt="2022-05-19T22:13:44.116" v="6" actId="20577"/>
          <ac:spMkLst>
            <pc:docMk/>
            <pc:sldMk cId="1705899569" sldId="261"/>
            <ac:spMk id="4" creationId="{EDF3E92D-4273-4381-B509-72421AA7C5E7}"/>
          </ac:spMkLst>
        </pc:spChg>
      </pc:sldChg>
      <pc:sldChg chg="modSp mod">
        <pc:chgData name="Ashley Whaley - ROI Marketing" userId="33c12326-b876-4d0b-b11d-d4bb06a30b6e" providerId="ADAL" clId="{85A1085E-BBBB-41C0-A780-5A9E8CDF901B}" dt="2022-05-19T22:14:10.438" v="7" actId="20577"/>
        <pc:sldMkLst>
          <pc:docMk/>
          <pc:sldMk cId="3500750204" sldId="265"/>
        </pc:sldMkLst>
        <pc:spChg chg="mod">
          <ac:chgData name="Ashley Whaley - ROI Marketing" userId="33c12326-b876-4d0b-b11d-d4bb06a30b6e" providerId="ADAL" clId="{85A1085E-BBBB-41C0-A780-5A9E8CDF901B}" dt="2022-05-19T22:14:10.438" v="7" actId="20577"/>
          <ac:spMkLst>
            <pc:docMk/>
            <pc:sldMk cId="3500750204" sldId="265"/>
            <ac:spMk id="10" creationId="{2A7BA720-4545-4D72-8613-E60C25EC84B1}"/>
          </ac:spMkLst>
        </pc:spChg>
      </pc:sldChg>
      <pc:sldChg chg="del">
        <pc:chgData name="Ashley Whaley - ROI Marketing" userId="33c12326-b876-4d0b-b11d-d4bb06a30b6e" providerId="ADAL" clId="{85A1085E-BBBB-41C0-A780-5A9E8CDF901B}" dt="2022-05-23T23:43:58.939" v="8" actId="2696"/>
        <pc:sldMkLst>
          <pc:docMk/>
          <pc:sldMk cId="144980928" sldId="273"/>
        </pc:sldMkLst>
      </pc:sldChg>
      <pc:sldChg chg="new del">
        <pc:chgData name="Ashley Whaley - ROI Marketing" userId="33c12326-b876-4d0b-b11d-d4bb06a30b6e" providerId="ADAL" clId="{85A1085E-BBBB-41C0-A780-5A9E8CDF901B}" dt="2022-05-23T23:44:12.547" v="13" actId="2696"/>
        <pc:sldMkLst>
          <pc:docMk/>
          <pc:sldMk cId="3744107334" sldId="273"/>
        </pc:sldMkLst>
      </pc:sldChg>
      <pc:sldChg chg="add ord">
        <pc:chgData name="Ashley Whaley - ROI Marketing" userId="33c12326-b876-4d0b-b11d-d4bb06a30b6e" providerId="ADAL" clId="{85A1085E-BBBB-41C0-A780-5A9E8CDF901B}" dt="2022-05-23T23:44:09.512" v="12"/>
        <pc:sldMkLst>
          <pc:docMk/>
          <pc:sldMk cId="144980928" sldId="274"/>
        </pc:sldMkLst>
      </pc:sldChg>
      <pc:sldChg chg="add del">
        <pc:chgData name="Ashley Whaley - ROI Marketing" userId="33c12326-b876-4d0b-b11d-d4bb06a30b6e" providerId="ADAL" clId="{85A1085E-BBBB-41C0-A780-5A9E8CDF901B}" dt="2022-05-30T19:02:36.484" v="17" actId="2696"/>
        <pc:sldMkLst>
          <pc:docMk/>
          <pc:sldMk cId="2602924942" sldId="275"/>
        </pc:sldMkLst>
      </pc:sldChg>
      <pc:sldChg chg="add del">
        <pc:chgData name="Ashley Whaley - ROI Marketing" userId="33c12326-b876-4d0b-b11d-d4bb06a30b6e" providerId="ADAL" clId="{85A1085E-BBBB-41C0-A780-5A9E8CDF901B}" dt="2022-05-30T19:02:30.965" v="16" actId="2696"/>
        <pc:sldMkLst>
          <pc:docMk/>
          <pc:sldMk cId="2412649609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1F04C-2638-649A-0FE2-9FA492A5F3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F6F01A-6848-8296-5272-21E9EC499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6FB6D-8F46-8BAA-5CD6-B3662798C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34556-3A33-1642-C527-19794DC5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C337F-D672-2701-8FC2-05EDC647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2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F93C-F8BE-844D-3BC2-32F730FB7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E8C25D-C62C-695B-59FE-A9A92CB1E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0B889-D78C-5FDB-CE00-F5FD061B0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03650-4041-6A9B-5463-AFF6181A1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6B96A-6905-F1BD-314B-ACB51D67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36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602DA0-5C88-6B7A-3BAE-9F76255CA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E99D16-4311-616B-5A05-FBA68623D1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71B13-52B8-8C49-379C-5C5255966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997AD-8784-7D59-84DE-54D759B94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C73CF-7683-7DDD-7AE5-551417D3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4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17310-0760-8DFB-0E75-9747372F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F72B6-CC93-2F18-68D9-A1E38176D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D042E-9832-10E6-72E0-8F3B266C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3DB20-A35A-98E3-98C0-D0C0D373F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F62F0-48A1-77DA-03BC-C8218A1C1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8FE4A-DC77-164A-0D9E-9CCD0806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1C426-26D2-9611-A54F-DF8AAB14E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24A60-EB7C-11C6-0FE3-B499CA70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0EC02-29F6-D198-3902-C7C568642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71C4C-F383-7970-46E1-5E7B6E16C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6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0502-FA9B-1499-8B7A-D0F35D540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BDBB4-8209-164B-35BA-F0B84FC3CC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C23801-30C3-2E01-DB7D-5C895DC1C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205DAD-BD02-6F12-5F30-41B5556E6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92053A-425A-64E6-65F2-20E492921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A09D97-A26F-3490-C198-DE9733EF9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43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7014E-9349-BB94-4EB8-EE859468F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F5FCE6-9EC1-1EAE-BE57-3AEB5EBEA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104FD2-9B72-CCF2-8C59-57E254655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1CB50-B45F-9A5A-13AE-7AF354D3F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9F6B0-876C-D638-FC8B-5BEC621514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229F22-E2E5-9F64-B138-567948A53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9666A-6188-B9D0-704C-81694355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4B029C-E4FA-FF01-3C41-42DBA35E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70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7B734-042A-9EF2-E650-47B28BF9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71D0B-6B42-919B-B655-047B0AC99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720B9-B8EA-807E-713D-FB492DFAA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777B2-0F76-2CFF-3CD4-68A4A5AB2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47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C6A761-EADC-A334-314F-ACCFC2D79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E3F92-97D9-D106-5052-6BC79FD8F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470BE-DDF9-6CA2-3C47-78236117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28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7D48-C52C-36E7-26E9-B57D615A5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9B81D-04D5-AD33-9C44-04DE53A4A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ED0C7F-F3F3-EB09-5C49-21764BA4D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6BE0EB-CDBD-CACA-BFF3-4E4D8199E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83D57-D7EA-1F73-70C2-2347543FF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F6D60-CAA5-3F34-19A3-54B172B4D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85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F828D-6855-A6AB-8B14-18096E018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6E31C-7271-BE7E-43AA-32575D08A4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0982E4-398F-814F-757F-F340C8398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75DBC-C969-F713-8A64-9BDA5D7BC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6869D-21E5-C61C-812C-FC4E9DAF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7E983-7198-0EF8-ED09-4E40A807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40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E26993-352D-1CAB-A406-5C9196641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D110DF-E1E8-FE77-3E34-541CE9CF5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E56C0-A984-2D8A-6A87-FC2E778B0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CC0885-B6BD-4EC1-8971-01B126B8A1F9}" type="datetimeFigureOut">
              <a:rPr lang="en-US" smtClean="0"/>
              <a:t>5/26/2022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A6814-F263-2E75-4FB0-B8369B836F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A11F3-038B-ABE2-33C2-F9B49528C3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787197-35B9-4DE9-838E-3FE7475BB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F0E733E-50ED-8941-6AC6-875B6930E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</p:spTree>
    <p:extLst>
      <p:ext uri="{BB962C8B-B14F-4D97-AF65-F5344CB8AC3E}">
        <p14:creationId xmlns:p14="http://schemas.microsoft.com/office/powerpoint/2010/main" val="3578747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5336082" y="875854"/>
            <a:ext cx="5958682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Sarah </a:t>
            </a:r>
            <a:r>
              <a:rPr lang="en-US" sz="7200" dirty="0" err="1">
                <a:latin typeface="Oswald Medium" pitchFamily="2" charset="0"/>
              </a:rPr>
              <a:t>VanHoose</a:t>
            </a:r>
            <a:endParaRPr lang="en-US" sz="7200" dirty="0"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5336082" y="1865204"/>
            <a:ext cx="619111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Oswald Medium" pitchFamily="2" charset="0"/>
              </a:rPr>
              <a:t>Journey to Influence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4480560" y="3364647"/>
            <a:ext cx="7457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E-mail: </a:t>
            </a:r>
            <a:r>
              <a:rPr lang="en-US" sz="36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sarah@myjorneytoinfluence.com</a:t>
            </a:r>
            <a:endParaRPr lang="en-US" sz="3600" dirty="0">
              <a:solidFill>
                <a:srgbClr val="000000"/>
              </a:solidFill>
              <a:effectLst/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6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</a:t>
            </a:r>
            <a:r>
              <a:rPr lang="en-US" sz="36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503-961-4602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6604000" y="3583970"/>
            <a:ext cx="5153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Journey to Influence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www.myjourneytoinfluence.com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E01B9BB-8A25-7916-C63A-9C9FDD995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631" y="1264047"/>
            <a:ext cx="3824729" cy="254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14" name="Picture 1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2CEFB5A-9733-4A0C-B1CA-742016198F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3320" y="2082776"/>
            <a:ext cx="7705360" cy="2145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2004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553872" y="1793759"/>
            <a:ext cx="7245894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Sarah </a:t>
            </a:r>
            <a:r>
              <a:rPr lang="en-US" sz="8800" dirty="0" err="1">
                <a:solidFill>
                  <a:srgbClr val="00CC99"/>
                </a:solidFill>
                <a:latin typeface="Oswald Medium" pitchFamily="2" charset="0"/>
              </a:rPr>
              <a:t>VanHoose</a:t>
            </a:r>
            <a:endParaRPr lang="en-US" sz="8800" dirty="0">
              <a:solidFill>
                <a:srgbClr val="00CC99"/>
              </a:solidFill>
              <a:latin typeface="Oswald Medium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176980" y="2986468"/>
            <a:ext cx="6191118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3CAD7F"/>
                </a:solidFill>
                <a:latin typeface="Oswald Medium" pitchFamily="2" charset="0"/>
              </a:rPr>
              <a:t>Journey to Influence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494955" y="813818"/>
            <a:ext cx="10631437" cy="34778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Today we will be speaking with Sarah </a:t>
            </a:r>
            <a:r>
              <a:rPr lang="en-US" sz="2400" dirty="0" err="1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VanHoose</a:t>
            </a:r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Oswald Medium" pitchFamily="2" charset="0"/>
                <a:ea typeface="Times New Roman" panose="02020603050405020304" pitchFamily="18" charset="0"/>
              </a:rPr>
              <a:t>w</a:t>
            </a:r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 is a financial coach.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She’s focused on helping individuals, </a:t>
            </a:r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couples, and small business owners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stress less about their money by making a plan and walking through it with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encouraging accountability through her online coaching business, Journey to Influence.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As a trained Ramsey Preferred Finance Master Coach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she makes money stuff simple and easy to understand – going back to basics.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Sarah’s background is as a leader in a large healthcare organization.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Oswald Medium" pitchFamily="2" charset="0"/>
              </a:rPr>
              <a:t>She and her husband James have two daughters and live in Portland, OR. </a:t>
            </a: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3350315" y="2560745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214121" y="350937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+mj-lt"/>
                <a:ea typeface="+mj-ea"/>
                <a:cs typeface="+mj-cs"/>
              </a:rPr>
              <a:t>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FFFFFF"/>
              </a:solidFill>
              <a:effectLst/>
            </a:endParaRPr>
          </a:p>
        </p:txBody>
      </p:sp>
      <p:pic>
        <p:nvPicPr>
          <p:cNvPr id="9" name="Picture 8" descr="A person holding a cup&#10;&#10;Description automatically generated with medium confidence">
            <a:extLst>
              <a:ext uri="{FF2B5EF4-FFF2-40B4-BE49-F238E27FC236}">
                <a16:creationId xmlns:a16="http://schemas.microsoft.com/office/drawing/2014/main" id="{B6C8D6A2-9129-E80E-D4C2-9FE7A487F0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r="33481"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-158906" y="1737360"/>
            <a:ext cx="68930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Today we will be getting to</a:t>
            </a:r>
          </a:p>
          <a:p>
            <a:pPr algn="ctr"/>
            <a:r>
              <a:rPr lang="en-US" sz="2800" dirty="0"/>
              <a:t> know Sarah,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 and learning about her 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</a:rPr>
              <a:t>b</a:t>
            </a:r>
            <a:r>
              <a:rPr lang="en-US" sz="2800" b="0" i="0" dirty="0">
                <a:effectLst/>
                <a:latin typeface="Calibri" panose="020F0502020204030204" pitchFamily="34" charset="0"/>
              </a:rPr>
              <a:t>usin</a:t>
            </a:r>
            <a:r>
              <a:rPr lang="en-US" sz="2800" dirty="0">
                <a:latin typeface="Calibri" panose="020F0502020204030204" pitchFamily="34" charset="0"/>
              </a:rPr>
              <a:t>ess Journey to Influence and</a:t>
            </a:r>
          </a:p>
          <a:p>
            <a:pPr algn="ctr"/>
            <a:r>
              <a:rPr lang="en-US" sz="2800" dirty="0">
                <a:latin typeface="Calibri" panose="020F0502020204030204" pitchFamily="34" charset="0"/>
              </a:rPr>
              <a:t>what sets her apart as a financial coach.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283713" y="2537296"/>
            <a:ext cx="76418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effectLst/>
                <a:latin typeface="Oswald Light" pitchFamily="2" charset="0"/>
                <a:ea typeface="Times New Roman" panose="02020603050405020304" pitchFamily="18" charset="0"/>
              </a:rPr>
              <a:t>Tell us about your business </a:t>
            </a:r>
            <a:r>
              <a:rPr lang="en-US" sz="3600" dirty="0">
                <a:solidFill>
                  <a:srgbClr val="000000"/>
                </a:solidFill>
                <a:latin typeface="Oswald Light" pitchFamily="2" charset="0"/>
              </a:rPr>
              <a:t>and what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Oswald Light" pitchFamily="2" charset="0"/>
              </a:rPr>
              <a:t>makes you so passionate about it!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Oswald Light" pitchFamily="2" charset="0"/>
              </a:rPr>
              <a:t>What makes you different and sets you apart? 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do you get asked most by your clients, and what’s the number one pain </a:t>
            </a:r>
          </a:p>
          <a:p>
            <a:pPr algn="ctr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</a:rPr>
              <a:t>point that you solve? 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825823" y="2437520"/>
            <a:ext cx="8616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are you most excited about right now? </a:t>
            </a:r>
            <a:endParaRPr lang="en-US" sz="3600" dirty="0">
              <a:latin typeface="Oswald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5936</TotalTime>
  <Words>243</Words>
  <Application>Microsoft Office PowerPoint</Application>
  <PresentationFormat>Widescreen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1</cp:revision>
  <dcterms:created xsi:type="dcterms:W3CDTF">2022-05-19T21:41:55Z</dcterms:created>
  <dcterms:modified xsi:type="dcterms:W3CDTF">2022-05-30T19:02:41Z</dcterms:modified>
</cp:coreProperties>
</file>